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9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83" r:id="rId14"/>
    <p:sldId id="266" r:id="rId15"/>
    <p:sldId id="267" r:id="rId16"/>
    <p:sldId id="356" r:id="rId17"/>
    <p:sldId id="357" r:id="rId18"/>
    <p:sldId id="358" r:id="rId19"/>
    <p:sldId id="285" r:id="rId20"/>
    <p:sldId id="286" r:id="rId21"/>
    <p:sldId id="364" r:id="rId22"/>
    <p:sldId id="359" r:id="rId23"/>
    <p:sldId id="360" r:id="rId24"/>
    <p:sldId id="361" r:id="rId25"/>
    <p:sldId id="362" r:id="rId26"/>
    <p:sldId id="363" r:id="rId27"/>
    <p:sldId id="365" r:id="rId28"/>
    <p:sldId id="268" r:id="rId29"/>
    <p:sldId id="269" r:id="rId30"/>
    <p:sldId id="298" r:id="rId31"/>
    <p:sldId id="300" r:id="rId32"/>
    <p:sldId id="327" r:id="rId33"/>
    <p:sldId id="301" r:id="rId34"/>
    <p:sldId id="299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270" r:id="rId51"/>
    <p:sldId id="271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43" r:id="rId62"/>
    <p:sldId id="345" r:id="rId63"/>
    <p:sldId id="346" r:id="rId64"/>
    <p:sldId id="272" r:id="rId65"/>
    <p:sldId id="273" r:id="rId66"/>
    <p:sldId id="347" r:id="rId67"/>
    <p:sldId id="337" r:id="rId68"/>
    <p:sldId id="348" r:id="rId69"/>
    <p:sldId id="349" r:id="rId70"/>
    <p:sldId id="340" r:id="rId71"/>
    <p:sldId id="338" r:id="rId72"/>
    <p:sldId id="352" r:id="rId73"/>
    <p:sldId id="351" r:id="rId74"/>
    <p:sldId id="339" r:id="rId75"/>
    <p:sldId id="353" r:id="rId76"/>
    <p:sldId id="341" r:id="rId77"/>
    <p:sldId id="342" r:id="rId78"/>
    <p:sldId id="350" r:id="rId79"/>
    <p:sldId id="274" r:id="rId80"/>
    <p:sldId id="275" r:id="rId81"/>
    <p:sldId id="276" r:id="rId82"/>
    <p:sldId id="277" r:id="rId83"/>
    <p:sldId id="278" r:id="rId84"/>
    <p:sldId id="279" r:id="rId85"/>
    <p:sldId id="318" r:id="rId86"/>
    <p:sldId id="317" r:id="rId87"/>
    <p:sldId id="320" r:id="rId88"/>
    <p:sldId id="319" r:id="rId89"/>
    <p:sldId id="322" r:id="rId90"/>
    <p:sldId id="321" r:id="rId91"/>
    <p:sldId id="324" r:id="rId92"/>
    <p:sldId id="323" r:id="rId93"/>
    <p:sldId id="355" r:id="rId94"/>
    <p:sldId id="354" r:id="rId95"/>
    <p:sldId id="326" r:id="rId96"/>
    <p:sldId id="325" r:id="rId97"/>
    <p:sldId id="282" r:id="rId9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Century Gothic" panose="020B0502020202020204" pitchFamily="34" charset="0"/>
      <p:regular r:id="rId104"/>
      <p:bold r:id="rId105"/>
      <p:italic r:id="rId106"/>
      <p:boldItalic r:id="rId107"/>
    </p:embeddedFont>
    <p:embeddedFont>
      <p:font typeface="Consolas" panose="020B0609020204030204" pitchFamily="49" charset="0"/>
      <p:regular r:id="rId108"/>
      <p:bold r:id="rId109"/>
      <p:italic r:id="rId110"/>
      <p:boldItalic r:id="rId1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2" roundtripDataSignature="AMtx7mgDsuJLrh83OxTYhsnnFc6tu88W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FA651-9708-771B-68D2-8AAF03E00D3A}" v="1380" dt="2022-07-05T10:45:44.434"/>
    <p1510:client id="{E3CBD764-6994-42F9-ABFD-75228FE2E878}" v="51" dt="2022-07-04T18:33:06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microsoft.com/office/2016/11/relationships/changesInfo" Target="changesInfos/changesInfo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customschemas.google.com/relationships/presentationmetadata" Target="metadata"/><Relationship Id="rId16" Type="http://schemas.openxmlformats.org/officeDocument/2006/relationships/slide" Target="slides/slide12.xml"/><Relationship Id="rId107" Type="http://schemas.openxmlformats.org/officeDocument/2006/relationships/font" Target="fonts/font8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3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font" Target="fonts/font10.fnt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1.fntdata"/><Relationship Id="rId115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12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iano  Peres" userId="S::cassiano@dio.me::969304d6-c324-47a1-b772-a344f131e725" providerId="AD" clId="Web-{6E4FA651-9708-771B-68D2-8AAF03E00D3A}"/>
    <pc:docChg chg="addSld delSld modSld sldOrd">
      <pc:chgData name="Cassiano  Peres" userId="S::cassiano@dio.me::969304d6-c324-47a1-b772-a344f131e725" providerId="AD" clId="Web-{6E4FA651-9708-771B-68D2-8AAF03E00D3A}" dt="2022-07-05T10:45:42.106" v="1352" actId="20577"/>
      <pc:docMkLst>
        <pc:docMk/>
      </pc:docMkLst>
      <pc:sldChg chg="modSp">
        <pc:chgData name="Cassiano  Peres" userId="S::cassiano@dio.me::969304d6-c324-47a1-b772-a344f131e725" providerId="AD" clId="Web-{6E4FA651-9708-771B-68D2-8AAF03E00D3A}" dt="2022-07-05T10:18:34.491" v="1225" actId="14100"/>
        <pc:sldMkLst>
          <pc:docMk/>
          <pc:sldMk cId="0" sldId="259"/>
        </pc:sldMkLst>
        <pc:spChg chg="mod">
          <ac:chgData name="Cassiano  Peres" userId="S::cassiano@dio.me::969304d6-c324-47a1-b772-a344f131e725" providerId="AD" clId="Web-{6E4FA651-9708-771B-68D2-8AAF03E00D3A}" dt="2022-07-05T10:18:34.491" v="1225" actId="14100"/>
          <ac:spMkLst>
            <pc:docMk/>
            <pc:sldMk cId="0" sldId="259"/>
            <ac:spMk id="148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6E4FA651-9708-771B-68D2-8AAF03E00D3A}" dt="2022-07-05T10:17:57.506" v="1211" actId="20577"/>
        <pc:sldMkLst>
          <pc:docMk/>
          <pc:sldMk cId="0" sldId="262"/>
        </pc:sldMkLst>
        <pc:spChg chg="mod">
          <ac:chgData name="Cassiano  Peres" userId="S::cassiano@dio.me::969304d6-c324-47a1-b772-a344f131e725" providerId="AD" clId="Web-{6E4FA651-9708-771B-68D2-8AAF03E00D3A}" dt="2022-07-05T10:17:57.506" v="1211" actId="20577"/>
          <ac:spMkLst>
            <pc:docMk/>
            <pc:sldMk cId="0" sldId="262"/>
            <ac:spMk id="170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6E4FA651-9708-771B-68D2-8AAF03E00D3A}" dt="2022-07-04T19:13:50.701" v="26" actId="20577"/>
        <pc:sldMkLst>
          <pc:docMk/>
          <pc:sldMk cId="0" sldId="263"/>
        </pc:sldMkLst>
        <pc:spChg chg="mod">
          <ac:chgData name="Cassiano  Peres" userId="S::cassiano@dio.me::969304d6-c324-47a1-b772-a344f131e725" providerId="AD" clId="Web-{6E4FA651-9708-771B-68D2-8AAF03E00D3A}" dt="2022-07-04T19:13:21.794" v="9" actId="20577"/>
          <ac:spMkLst>
            <pc:docMk/>
            <pc:sldMk cId="0" sldId="263"/>
            <ac:spMk id="179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4T19:13:28.825" v="16" actId="20577"/>
          <ac:spMkLst>
            <pc:docMk/>
            <pc:sldMk cId="0" sldId="263"/>
            <ac:spMk id="181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4T19:13:50.701" v="26" actId="20577"/>
          <ac:spMkLst>
            <pc:docMk/>
            <pc:sldMk cId="0" sldId="263"/>
            <ac:spMk id="183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6E4FA651-9708-771B-68D2-8AAF03E00D3A}" dt="2022-07-04T19:14:30.374" v="53" actId="20577"/>
        <pc:sldMkLst>
          <pc:docMk/>
          <pc:sldMk cId="0" sldId="264"/>
        </pc:sldMkLst>
        <pc:spChg chg="mod">
          <ac:chgData name="Cassiano  Peres" userId="S::cassiano@dio.me::969304d6-c324-47a1-b772-a344f131e725" providerId="AD" clId="Web-{6E4FA651-9708-771B-68D2-8AAF03E00D3A}" dt="2022-07-04T19:14:04.217" v="33" actId="20577"/>
          <ac:spMkLst>
            <pc:docMk/>
            <pc:sldMk cId="0" sldId="264"/>
            <ac:spMk id="191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4T19:14:24.530" v="46" actId="20577"/>
          <ac:spMkLst>
            <pc:docMk/>
            <pc:sldMk cId="0" sldId="264"/>
            <ac:spMk id="193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4T19:14:30.374" v="53" actId="20577"/>
          <ac:spMkLst>
            <pc:docMk/>
            <pc:sldMk cId="0" sldId="264"/>
            <ac:spMk id="195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6E4FA651-9708-771B-68D2-8AAF03E00D3A}" dt="2022-07-04T22:13:28.571" v="412" actId="14100"/>
        <pc:sldMkLst>
          <pc:docMk/>
          <pc:sldMk cId="0" sldId="266"/>
        </pc:sldMkLst>
        <pc:spChg chg="mod">
          <ac:chgData name="Cassiano  Peres" userId="S::cassiano@dio.me::969304d6-c324-47a1-b772-a344f131e725" providerId="AD" clId="Web-{6E4FA651-9708-771B-68D2-8AAF03E00D3A}" dt="2022-07-04T22:13:28.571" v="412" actId="14100"/>
          <ac:spMkLst>
            <pc:docMk/>
            <pc:sldMk cId="0" sldId="266"/>
            <ac:spMk id="209" creationId="{00000000-0000-0000-0000-000000000000}"/>
          </ac:spMkLst>
        </pc:spChg>
      </pc:sldChg>
      <pc:sldChg chg="delSp modSp">
        <pc:chgData name="Cassiano  Peres" userId="S::cassiano@dio.me::969304d6-c324-47a1-b772-a344f131e725" providerId="AD" clId="Web-{6E4FA651-9708-771B-68D2-8AAF03E00D3A}" dt="2022-07-05T10:30:26.389" v="1263" actId="20577"/>
        <pc:sldMkLst>
          <pc:docMk/>
          <pc:sldMk cId="0" sldId="267"/>
        </pc:sldMkLst>
        <pc:spChg chg="mod">
          <ac:chgData name="Cassiano  Peres" userId="S::cassiano@dio.me::969304d6-c324-47a1-b772-a344f131e725" providerId="AD" clId="Web-{6E4FA651-9708-771B-68D2-8AAF03E00D3A}" dt="2022-07-05T10:30:26.389" v="1263" actId="20577"/>
          <ac:spMkLst>
            <pc:docMk/>
            <pc:sldMk cId="0" sldId="267"/>
            <ac:spMk id="217" creationId="{00000000-0000-0000-0000-000000000000}"/>
          </ac:spMkLst>
        </pc:spChg>
        <pc:picChg chg="del">
          <ac:chgData name="Cassiano  Peres" userId="S::cassiano@dio.me::969304d6-c324-47a1-b772-a344f131e725" providerId="AD" clId="Web-{6E4FA651-9708-771B-68D2-8AAF03E00D3A}" dt="2022-07-04T22:06:05.091" v="103"/>
          <ac:picMkLst>
            <pc:docMk/>
            <pc:sldMk cId="0" sldId="267"/>
            <ac:picMk id="3" creationId="{E38738BD-5C4E-8C94-B6FB-F9C31C3C14B5}"/>
          </ac:picMkLst>
        </pc:picChg>
      </pc:sldChg>
      <pc:sldChg chg="modSp">
        <pc:chgData name="Cassiano  Peres" userId="S::cassiano@dio.me::969304d6-c324-47a1-b772-a344f131e725" providerId="AD" clId="Web-{6E4FA651-9708-771B-68D2-8AAF03E00D3A}" dt="2022-07-04T19:15:47.313" v="93" actId="20577"/>
        <pc:sldMkLst>
          <pc:docMk/>
          <pc:sldMk cId="1191051328" sldId="283"/>
        </pc:sldMkLst>
        <pc:spChg chg="mod">
          <ac:chgData name="Cassiano  Peres" userId="S::cassiano@dio.me::969304d6-c324-47a1-b772-a344f131e725" providerId="AD" clId="Web-{6E4FA651-9708-771B-68D2-8AAF03E00D3A}" dt="2022-07-04T19:15:27.609" v="73" actId="20577"/>
          <ac:spMkLst>
            <pc:docMk/>
            <pc:sldMk cId="1191051328" sldId="283"/>
            <ac:spMk id="191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4T19:15:33.219" v="77" actId="20577"/>
          <ac:spMkLst>
            <pc:docMk/>
            <pc:sldMk cId="1191051328" sldId="283"/>
            <ac:spMk id="193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4T19:15:47.313" v="93" actId="20577"/>
          <ac:spMkLst>
            <pc:docMk/>
            <pc:sldMk cId="1191051328" sldId="283"/>
            <ac:spMk id="195" creationId="{00000000-0000-0000-0000-000000000000}"/>
          </ac:spMkLst>
        </pc:spChg>
      </pc:sldChg>
      <pc:sldChg chg="del">
        <pc:chgData name="Cassiano  Peres" userId="S::cassiano@dio.me::969304d6-c324-47a1-b772-a344f131e725" providerId="AD" clId="Web-{6E4FA651-9708-771B-68D2-8AAF03E00D3A}" dt="2022-07-04T21:34:39.852" v="94"/>
        <pc:sldMkLst>
          <pc:docMk/>
          <pc:sldMk cId="3956356745" sldId="284"/>
        </pc:sldMkLst>
      </pc:sldChg>
      <pc:sldChg chg="addSp delSp modSp">
        <pc:chgData name="Cassiano  Peres" userId="S::cassiano@dio.me::969304d6-c324-47a1-b772-a344f131e725" providerId="AD" clId="Web-{6E4FA651-9708-771B-68D2-8AAF03E00D3A}" dt="2022-07-04T22:19:55.081" v="561" actId="1076"/>
        <pc:sldMkLst>
          <pc:docMk/>
          <pc:sldMk cId="1976786163" sldId="285"/>
        </pc:sldMkLst>
        <pc:spChg chg="mod">
          <ac:chgData name="Cassiano  Peres" userId="S::cassiano@dio.me::969304d6-c324-47a1-b772-a344f131e725" providerId="AD" clId="Web-{6E4FA651-9708-771B-68D2-8AAF03E00D3A}" dt="2022-07-04T22:19:14.658" v="555" actId="20577"/>
          <ac:spMkLst>
            <pc:docMk/>
            <pc:sldMk cId="1976786163" sldId="285"/>
            <ac:spMk id="217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4T22:16:59.295" v="482" actId="20577"/>
          <ac:spMkLst>
            <pc:docMk/>
            <pc:sldMk cId="1976786163" sldId="285"/>
            <ac:spMk id="218" creationId="{00000000-0000-0000-0000-000000000000}"/>
          </ac:spMkLst>
        </pc:spChg>
        <pc:picChg chg="add mod">
          <ac:chgData name="Cassiano  Peres" userId="S::cassiano@dio.me::969304d6-c324-47a1-b772-a344f131e725" providerId="AD" clId="Web-{6E4FA651-9708-771B-68D2-8AAF03E00D3A}" dt="2022-07-04T22:19:55.081" v="561" actId="1076"/>
          <ac:picMkLst>
            <pc:docMk/>
            <pc:sldMk cId="1976786163" sldId="285"/>
            <ac:picMk id="2" creationId="{A9A83BA6-3827-0FF8-DA78-2E091C983265}"/>
          </ac:picMkLst>
        </pc:picChg>
        <pc:picChg chg="del">
          <ac:chgData name="Cassiano  Peres" userId="S::cassiano@dio.me::969304d6-c324-47a1-b772-a344f131e725" providerId="AD" clId="Web-{6E4FA651-9708-771B-68D2-8AAF03E00D3A}" dt="2022-07-04T22:19:20.174" v="556"/>
          <ac:picMkLst>
            <pc:docMk/>
            <pc:sldMk cId="1976786163" sldId="285"/>
            <ac:picMk id="1028" creationId="{9574CDD7-94E6-E586-994B-D077F58E4440}"/>
          </ac:picMkLst>
        </pc:picChg>
      </pc:sldChg>
      <pc:sldChg chg="addSp delSp modSp">
        <pc:chgData name="Cassiano  Peres" userId="S::cassiano@dio.me::969304d6-c324-47a1-b772-a344f131e725" providerId="AD" clId="Web-{6E4FA651-9708-771B-68D2-8AAF03E00D3A}" dt="2022-07-04T22:30:56.739" v="969" actId="1076"/>
        <pc:sldMkLst>
          <pc:docMk/>
          <pc:sldMk cId="2582113303" sldId="286"/>
        </pc:sldMkLst>
        <pc:spChg chg="mod">
          <ac:chgData name="Cassiano  Peres" userId="S::cassiano@dio.me::969304d6-c324-47a1-b772-a344f131e725" providerId="AD" clId="Web-{6E4FA651-9708-771B-68D2-8AAF03E00D3A}" dt="2022-07-04T22:30:48.239" v="967" actId="20577"/>
          <ac:spMkLst>
            <pc:docMk/>
            <pc:sldMk cId="2582113303" sldId="286"/>
            <ac:spMk id="217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4T22:20:30.598" v="570" actId="20577"/>
          <ac:spMkLst>
            <pc:docMk/>
            <pc:sldMk cId="2582113303" sldId="286"/>
            <ac:spMk id="218" creationId="{00000000-0000-0000-0000-000000000000}"/>
          </ac:spMkLst>
        </pc:spChg>
        <pc:picChg chg="add mod">
          <ac:chgData name="Cassiano  Peres" userId="S::cassiano@dio.me::969304d6-c324-47a1-b772-a344f131e725" providerId="AD" clId="Web-{6E4FA651-9708-771B-68D2-8AAF03E00D3A}" dt="2022-07-04T22:30:56.739" v="969" actId="1076"/>
          <ac:picMkLst>
            <pc:docMk/>
            <pc:sldMk cId="2582113303" sldId="286"/>
            <ac:picMk id="2" creationId="{1CE06878-A8CC-3641-FD26-F5D6CAACE432}"/>
          </ac:picMkLst>
        </pc:picChg>
        <pc:picChg chg="del">
          <ac:chgData name="Cassiano  Peres" userId="S::cassiano@dio.me::969304d6-c324-47a1-b772-a344f131e725" providerId="AD" clId="Web-{6E4FA651-9708-771B-68D2-8AAF03E00D3A}" dt="2022-07-04T22:21:36.006" v="646"/>
          <ac:picMkLst>
            <pc:docMk/>
            <pc:sldMk cId="2582113303" sldId="286"/>
            <ac:picMk id="2054" creationId="{5933EC66-2E9D-97A2-8FA5-B981E1424619}"/>
          </ac:picMkLst>
        </pc:picChg>
      </pc:sldChg>
      <pc:sldChg chg="del">
        <pc:chgData name="Cassiano  Peres" userId="S::cassiano@dio.me::969304d6-c324-47a1-b772-a344f131e725" providerId="AD" clId="Web-{6E4FA651-9708-771B-68D2-8AAF03E00D3A}" dt="2022-07-04T22:22:36.601" v="656"/>
        <pc:sldMkLst>
          <pc:docMk/>
          <pc:sldMk cId="92109186" sldId="287"/>
        </pc:sldMkLst>
      </pc:sldChg>
      <pc:sldChg chg="del">
        <pc:chgData name="Cassiano  Peres" userId="S::cassiano@dio.me::969304d6-c324-47a1-b772-a344f131e725" providerId="AD" clId="Web-{6E4FA651-9708-771B-68D2-8AAF03E00D3A}" dt="2022-07-04T22:22:36.617" v="657"/>
        <pc:sldMkLst>
          <pc:docMk/>
          <pc:sldMk cId="1039566310" sldId="288"/>
        </pc:sldMkLst>
      </pc:sldChg>
      <pc:sldChg chg="del">
        <pc:chgData name="Cassiano  Peres" userId="S::cassiano@dio.me::969304d6-c324-47a1-b772-a344f131e725" providerId="AD" clId="Web-{6E4FA651-9708-771B-68D2-8AAF03E00D3A}" dt="2022-07-04T22:22:36.601" v="655"/>
        <pc:sldMkLst>
          <pc:docMk/>
          <pc:sldMk cId="3305458315" sldId="289"/>
        </pc:sldMkLst>
      </pc:sldChg>
      <pc:sldChg chg="del">
        <pc:chgData name="Cassiano  Peres" userId="S::cassiano@dio.me::969304d6-c324-47a1-b772-a344f131e725" providerId="AD" clId="Web-{6E4FA651-9708-771B-68D2-8AAF03E00D3A}" dt="2022-07-04T22:22:36.617" v="660"/>
        <pc:sldMkLst>
          <pc:docMk/>
          <pc:sldMk cId="4161075476" sldId="290"/>
        </pc:sldMkLst>
      </pc:sldChg>
      <pc:sldChg chg="del">
        <pc:chgData name="Cassiano  Peres" userId="S::cassiano@dio.me::969304d6-c324-47a1-b772-a344f131e725" providerId="AD" clId="Web-{6E4FA651-9708-771B-68D2-8AAF03E00D3A}" dt="2022-07-04T22:22:36.617" v="659"/>
        <pc:sldMkLst>
          <pc:docMk/>
          <pc:sldMk cId="1864005339" sldId="291"/>
        </pc:sldMkLst>
      </pc:sldChg>
      <pc:sldChg chg="del">
        <pc:chgData name="Cassiano  Peres" userId="S::cassiano@dio.me::969304d6-c324-47a1-b772-a344f131e725" providerId="AD" clId="Web-{6E4FA651-9708-771B-68D2-8AAF03E00D3A}" dt="2022-07-04T22:22:36.601" v="654"/>
        <pc:sldMkLst>
          <pc:docMk/>
          <pc:sldMk cId="350052276" sldId="292"/>
        </pc:sldMkLst>
      </pc:sldChg>
      <pc:sldChg chg="del">
        <pc:chgData name="Cassiano  Peres" userId="S::cassiano@dio.me::969304d6-c324-47a1-b772-a344f131e725" providerId="AD" clId="Web-{6E4FA651-9708-771B-68D2-8AAF03E00D3A}" dt="2022-07-04T22:22:36.617" v="658"/>
        <pc:sldMkLst>
          <pc:docMk/>
          <pc:sldMk cId="2301849502" sldId="293"/>
        </pc:sldMkLst>
      </pc:sldChg>
      <pc:sldChg chg="del">
        <pc:chgData name="Cassiano  Peres" userId="S::cassiano@dio.me::969304d6-c324-47a1-b772-a344f131e725" providerId="AD" clId="Web-{6E4FA651-9708-771B-68D2-8AAF03E00D3A}" dt="2022-07-04T22:22:36.586" v="652"/>
        <pc:sldMkLst>
          <pc:docMk/>
          <pc:sldMk cId="3738606852" sldId="294"/>
        </pc:sldMkLst>
      </pc:sldChg>
      <pc:sldChg chg="del">
        <pc:chgData name="Cassiano  Peres" userId="S::cassiano@dio.me::969304d6-c324-47a1-b772-a344f131e725" providerId="AD" clId="Web-{6E4FA651-9708-771B-68D2-8AAF03E00D3A}" dt="2022-07-04T22:22:36.586" v="651"/>
        <pc:sldMkLst>
          <pc:docMk/>
          <pc:sldMk cId="1114066476" sldId="295"/>
        </pc:sldMkLst>
      </pc:sldChg>
      <pc:sldChg chg="del">
        <pc:chgData name="Cassiano  Peres" userId="S::cassiano@dio.me::969304d6-c324-47a1-b772-a344f131e725" providerId="AD" clId="Web-{6E4FA651-9708-771B-68D2-8AAF03E00D3A}" dt="2022-07-04T22:22:36.601" v="653"/>
        <pc:sldMkLst>
          <pc:docMk/>
          <pc:sldMk cId="2422146959" sldId="296"/>
        </pc:sldMkLst>
      </pc:sldChg>
      <pc:sldChg chg="del">
        <pc:chgData name="Cassiano  Peres" userId="S::cassiano@dio.me::969304d6-c324-47a1-b772-a344f131e725" providerId="AD" clId="Web-{6E4FA651-9708-771B-68D2-8AAF03E00D3A}" dt="2022-07-04T22:22:36.586" v="650"/>
        <pc:sldMkLst>
          <pc:docMk/>
          <pc:sldMk cId="1485623779" sldId="297"/>
        </pc:sldMkLst>
      </pc:sldChg>
      <pc:sldChg chg="modSp add replId">
        <pc:chgData name="Cassiano  Peres" userId="S::cassiano@dio.me::969304d6-c324-47a1-b772-a344f131e725" providerId="AD" clId="Web-{6E4FA651-9708-771B-68D2-8AAF03E00D3A}" dt="2022-07-05T10:30:06.310" v="1260" actId="20577"/>
        <pc:sldMkLst>
          <pc:docMk/>
          <pc:sldMk cId="2297206018" sldId="356"/>
        </pc:sldMkLst>
        <pc:spChg chg="mod">
          <ac:chgData name="Cassiano  Peres" userId="S::cassiano@dio.me::969304d6-c324-47a1-b772-a344f131e725" providerId="AD" clId="Web-{6E4FA651-9708-771B-68D2-8AAF03E00D3A}" dt="2022-07-05T10:30:06.310" v="1260" actId="20577"/>
          <ac:spMkLst>
            <pc:docMk/>
            <pc:sldMk cId="2297206018" sldId="356"/>
            <ac:spMk id="217" creationId="{00000000-0000-0000-0000-000000000000}"/>
          </ac:spMkLst>
        </pc:spChg>
      </pc:sldChg>
      <pc:sldChg chg="new del">
        <pc:chgData name="Cassiano  Peres" userId="S::cassiano@dio.me::969304d6-c324-47a1-b772-a344f131e725" providerId="AD" clId="Web-{6E4FA651-9708-771B-68D2-8AAF03E00D3A}" dt="2022-07-04T22:07:14.374" v="157"/>
        <pc:sldMkLst>
          <pc:docMk/>
          <pc:sldMk cId="2535356329" sldId="356"/>
        </pc:sldMkLst>
      </pc:sldChg>
      <pc:sldChg chg="addSp delSp modSp add replId">
        <pc:chgData name="Cassiano  Peres" userId="S::cassiano@dio.me::969304d6-c324-47a1-b772-a344f131e725" providerId="AD" clId="Web-{6E4FA651-9708-771B-68D2-8AAF03E00D3A}" dt="2022-07-05T10:26:21.258" v="1227" actId="20577"/>
        <pc:sldMkLst>
          <pc:docMk/>
          <pc:sldMk cId="283798179" sldId="357"/>
        </pc:sldMkLst>
        <pc:spChg chg="mod">
          <ac:chgData name="Cassiano  Peres" userId="S::cassiano@dio.me::969304d6-c324-47a1-b772-a344f131e725" providerId="AD" clId="Web-{6E4FA651-9708-771B-68D2-8AAF03E00D3A}" dt="2022-07-05T10:26:21.258" v="1227" actId="20577"/>
          <ac:spMkLst>
            <pc:docMk/>
            <pc:sldMk cId="283798179" sldId="357"/>
            <ac:spMk id="217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4T22:09:12.299" v="243" actId="20577"/>
          <ac:spMkLst>
            <pc:docMk/>
            <pc:sldMk cId="283798179" sldId="357"/>
            <ac:spMk id="218" creationId="{00000000-0000-0000-0000-000000000000}"/>
          </ac:spMkLst>
        </pc:spChg>
        <pc:picChg chg="add del mod">
          <ac:chgData name="Cassiano  Peres" userId="S::cassiano@dio.me::969304d6-c324-47a1-b772-a344f131e725" providerId="AD" clId="Web-{6E4FA651-9708-771B-68D2-8AAF03E00D3A}" dt="2022-07-04T22:11:12.396" v="376"/>
          <ac:picMkLst>
            <pc:docMk/>
            <pc:sldMk cId="283798179" sldId="357"/>
            <ac:picMk id="2" creationId="{C63E7D06-B136-DA11-AB61-2A04FF8911AB}"/>
          </ac:picMkLst>
        </pc:picChg>
        <pc:picChg chg="add mod">
          <ac:chgData name="Cassiano  Peres" userId="S::cassiano@dio.me::969304d6-c324-47a1-b772-a344f131e725" providerId="AD" clId="Web-{6E4FA651-9708-771B-68D2-8AAF03E00D3A}" dt="2022-07-04T22:12:17.460" v="386" actId="1076"/>
          <ac:picMkLst>
            <pc:docMk/>
            <pc:sldMk cId="283798179" sldId="357"/>
            <ac:picMk id="3" creationId="{6BF69EEA-E52E-175F-E379-A292C00E0287}"/>
          </ac:picMkLst>
        </pc:picChg>
      </pc:sldChg>
      <pc:sldChg chg="addSp delSp modSp add replId">
        <pc:chgData name="Cassiano  Peres" userId="S::cassiano@dio.me::969304d6-c324-47a1-b772-a344f131e725" providerId="AD" clId="Web-{6E4FA651-9708-771B-68D2-8AAF03E00D3A}" dt="2022-07-04T22:15:51.794" v="473" actId="14100"/>
        <pc:sldMkLst>
          <pc:docMk/>
          <pc:sldMk cId="980696764" sldId="358"/>
        </pc:sldMkLst>
        <pc:spChg chg="mod">
          <ac:chgData name="Cassiano  Peres" userId="S::cassiano@dio.me::969304d6-c324-47a1-b772-a344f131e725" providerId="AD" clId="Web-{6E4FA651-9708-771B-68D2-8AAF03E00D3A}" dt="2022-07-04T22:15:51.794" v="473" actId="14100"/>
          <ac:spMkLst>
            <pc:docMk/>
            <pc:sldMk cId="980696764" sldId="358"/>
            <ac:spMk id="217" creationId="{00000000-0000-0000-0000-000000000000}"/>
          </ac:spMkLst>
        </pc:spChg>
        <pc:picChg chg="add mod">
          <ac:chgData name="Cassiano  Peres" userId="S::cassiano@dio.me::969304d6-c324-47a1-b772-a344f131e725" providerId="AD" clId="Web-{6E4FA651-9708-771B-68D2-8AAF03E00D3A}" dt="2022-07-04T22:15:47.779" v="472" actId="1076"/>
          <ac:picMkLst>
            <pc:docMk/>
            <pc:sldMk cId="980696764" sldId="358"/>
            <ac:picMk id="2" creationId="{3087E3FB-E339-7E98-3E7C-54FB2FBAD71E}"/>
          </ac:picMkLst>
        </pc:picChg>
        <pc:picChg chg="del">
          <ac:chgData name="Cassiano  Peres" userId="S::cassiano@dio.me::969304d6-c324-47a1-b772-a344f131e725" providerId="AD" clId="Web-{6E4FA651-9708-771B-68D2-8AAF03E00D3A}" dt="2022-07-04T22:12:34.648" v="388"/>
          <ac:picMkLst>
            <pc:docMk/>
            <pc:sldMk cId="980696764" sldId="358"/>
            <ac:picMk id="3" creationId="{6BF69EEA-E52E-175F-E379-A292C00E0287}"/>
          </ac:picMkLst>
        </pc:picChg>
      </pc:sldChg>
      <pc:sldChg chg="addSp delSp modSp add replId">
        <pc:chgData name="Cassiano  Peres" userId="S::cassiano@dio.me::969304d6-c324-47a1-b772-a344f131e725" providerId="AD" clId="Web-{6E4FA651-9708-771B-68D2-8AAF03E00D3A}" dt="2022-07-04T22:30:21.176" v="963" actId="14100"/>
        <pc:sldMkLst>
          <pc:docMk/>
          <pc:sldMk cId="4117705766" sldId="359"/>
        </pc:sldMkLst>
        <pc:spChg chg="mod">
          <ac:chgData name="Cassiano  Peres" userId="S::cassiano@dio.me::969304d6-c324-47a1-b772-a344f131e725" providerId="AD" clId="Web-{6E4FA651-9708-771B-68D2-8AAF03E00D3A}" dt="2022-07-04T22:30:21.176" v="963" actId="14100"/>
          <ac:spMkLst>
            <pc:docMk/>
            <pc:sldMk cId="4117705766" sldId="359"/>
            <ac:spMk id="217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4T22:22:59.008" v="675" actId="20577"/>
          <ac:spMkLst>
            <pc:docMk/>
            <pc:sldMk cId="4117705766" sldId="359"/>
            <ac:spMk id="218" creationId="{00000000-0000-0000-0000-000000000000}"/>
          </ac:spMkLst>
        </pc:spChg>
        <pc:picChg chg="del">
          <ac:chgData name="Cassiano  Peres" userId="S::cassiano@dio.me::969304d6-c324-47a1-b772-a344f131e725" providerId="AD" clId="Web-{6E4FA651-9708-771B-68D2-8AAF03E00D3A}" dt="2022-07-04T22:23:42.337" v="735"/>
          <ac:picMkLst>
            <pc:docMk/>
            <pc:sldMk cId="4117705766" sldId="359"/>
            <ac:picMk id="2" creationId="{1CE06878-A8CC-3641-FD26-F5D6CAACE432}"/>
          </ac:picMkLst>
        </pc:picChg>
        <pc:picChg chg="add del mod">
          <ac:chgData name="Cassiano  Peres" userId="S::cassiano@dio.me::969304d6-c324-47a1-b772-a344f131e725" providerId="AD" clId="Web-{6E4FA651-9708-771B-68D2-8AAF03E00D3A}" dt="2022-07-04T22:30:02.519" v="957"/>
          <ac:picMkLst>
            <pc:docMk/>
            <pc:sldMk cId="4117705766" sldId="359"/>
            <ac:picMk id="3" creationId="{7ED58328-CBB7-1FB9-FFA8-E235DB1B6D4A}"/>
          </ac:picMkLst>
        </pc:picChg>
        <pc:picChg chg="add mod">
          <ac:chgData name="Cassiano  Peres" userId="S::cassiano@dio.me::969304d6-c324-47a1-b772-a344f131e725" providerId="AD" clId="Web-{6E4FA651-9708-771B-68D2-8AAF03E00D3A}" dt="2022-07-04T22:30:19.770" v="962" actId="1076"/>
          <ac:picMkLst>
            <pc:docMk/>
            <pc:sldMk cId="4117705766" sldId="359"/>
            <ac:picMk id="4" creationId="{A13B59D4-36E4-43B5-C748-4501FD2BBBFD}"/>
          </ac:picMkLst>
        </pc:picChg>
      </pc:sldChg>
      <pc:sldChg chg="addSp delSp modSp add replId">
        <pc:chgData name="Cassiano  Peres" userId="S::cassiano@dio.me::969304d6-c324-47a1-b772-a344f131e725" providerId="AD" clId="Web-{6E4FA651-9708-771B-68D2-8AAF03E00D3A}" dt="2022-07-04T22:28:11.782" v="892" actId="1076"/>
        <pc:sldMkLst>
          <pc:docMk/>
          <pc:sldMk cId="2497429023" sldId="360"/>
        </pc:sldMkLst>
        <pc:spChg chg="mod">
          <ac:chgData name="Cassiano  Peres" userId="S::cassiano@dio.me::969304d6-c324-47a1-b772-a344f131e725" providerId="AD" clId="Web-{6E4FA651-9708-771B-68D2-8AAF03E00D3A}" dt="2022-07-04T22:28:09.751" v="890" actId="20577"/>
          <ac:spMkLst>
            <pc:docMk/>
            <pc:sldMk cId="2497429023" sldId="360"/>
            <ac:spMk id="217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4T22:26:37.264" v="788" actId="20577"/>
          <ac:spMkLst>
            <pc:docMk/>
            <pc:sldMk cId="2497429023" sldId="360"/>
            <ac:spMk id="218" creationId="{00000000-0000-0000-0000-000000000000}"/>
          </ac:spMkLst>
        </pc:spChg>
        <pc:picChg chg="del">
          <ac:chgData name="Cassiano  Peres" userId="S::cassiano@dio.me::969304d6-c324-47a1-b772-a344f131e725" providerId="AD" clId="Web-{6E4FA651-9708-771B-68D2-8AAF03E00D3A}" dt="2022-07-04T22:28:07.938" v="889"/>
          <ac:picMkLst>
            <pc:docMk/>
            <pc:sldMk cId="2497429023" sldId="360"/>
            <ac:picMk id="3" creationId="{7ED58328-CBB7-1FB9-FFA8-E235DB1B6D4A}"/>
          </ac:picMkLst>
        </pc:picChg>
        <pc:picChg chg="add mod">
          <ac:chgData name="Cassiano  Peres" userId="S::cassiano@dio.me::969304d6-c324-47a1-b772-a344f131e725" providerId="AD" clId="Web-{6E4FA651-9708-771B-68D2-8AAF03E00D3A}" dt="2022-07-04T22:28:11.782" v="892" actId="1076"/>
          <ac:picMkLst>
            <pc:docMk/>
            <pc:sldMk cId="2497429023" sldId="360"/>
            <ac:picMk id="4" creationId="{0B80B162-EF58-EDAB-8FD2-5667CF4FEC91}"/>
          </ac:picMkLst>
        </pc:picChg>
      </pc:sldChg>
      <pc:sldChg chg="delSp modSp add del replId">
        <pc:chgData name="Cassiano  Peres" userId="S::cassiano@dio.me::969304d6-c324-47a1-b772-a344f131e725" providerId="AD" clId="Web-{6E4FA651-9708-771B-68D2-8AAF03E00D3A}" dt="2022-07-04T22:26:02.576" v="781"/>
        <pc:sldMkLst>
          <pc:docMk/>
          <pc:sldMk cId="2632885419" sldId="360"/>
        </pc:sldMkLst>
        <pc:spChg chg="mod">
          <ac:chgData name="Cassiano  Peres" userId="S::cassiano@dio.me::969304d6-c324-47a1-b772-a344f131e725" providerId="AD" clId="Web-{6E4FA651-9708-771B-68D2-8AAF03E00D3A}" dt="2022-07-04T22:25:51.497" v="780" actId="20577"/>
          <ac:spMkLst>
            <pc:docMk/>
            <pc:sldMk cId="2632885419" sldId="360"/>
            <ac:spMk id="217" creationId="{00000000-0000-0000-0000-000000000000}"/>
          </ac:spMkLst>
        </pc:spChg>
        <pc:picChg chg="del">
          <ac:chgData name="Cassiano  Peres" userId="S::cassiano@dio.me::969304d6-c324-47a1-b772-a344f131e725" providerId="AD" clId="Web-{6E4FA651-9708-771B-68D2-8AAF03E00D3A}" dt="2022-07-04T22:24:45.011" v="741"/>
          <ac:picMkLst>
            <pc:docMk/>
            <pc:sldMk cId="2632885419" sldId="360"/>
            <ac:picMk id="3" creationId="{7ED58328-CBB7-1FB9-FFA8-E235DB1B6D4A}"/>
          </ac:picMkLst>
        </pc:picChg>
      </pc:sldChg>
      <pc:sldChg chg="addSp delSp modSp add replId">
        <pc:chgData name="Cassiano  Peres" userId="S::cassiano@dio.me::969304d6-c324-47a1-b772-a344f131e725" providerId="AD" clId="Web-{6E4FA651-9708-771B-68D2-8AAF03E00D3A}" dt="2022-07-04T22:32:38.570" v="973" actId="1076"/>
        <pc:sldMkLst>
          <pc:docMk/>
          <pc:sldMk cId="724786237" sldId="361"/>
        </pc:sldMkLst>
        <pc:spChg chg="mod">
          <ac:chgData name="Cassiano  Peres" userId="S::cassiano@dio.me::969304d6-c324-47a1-b772-a344f131e725" providerId="AD" clId="Web-{6E4FA651-9708-771B-68D2-8AAF03E00D3A}" dt="2022-07-04T22:29:54.238" v="956" actId="20577"/>
          <ac:spMkLst>
            <pc:docMk/>
            <pc:sldMk cId="724786237" sldId="361"/>
            <ac:spMk id="217" creationId="{00000000-0000-0000-0000-000000000000}"/>
          </ac:spMkLst>
        </pc:spChg>
        <pc:picChg chg="add mod">
          <ac:chgData name="Cassiano  Peres" userId="S::cassiano@dio.me::969304d6-c324-47a1-b772-a344f131e725" providerId="AD" clId="Web-{6E4FA651-9708-771B-68D2-8AAF03E00D3A}" dt="2022-07-04T22:32:38.570" v="973" actId="1076"/>
          <ac:picMkLst>
            <pc:docMk/>
            <pc:sldMk cId="724786237" sldId="361"/>
            <ac:picMk id="2" creationId="{630009DF-A9C4-B1F8-424B-FDFE132A94C4}"/>
          </ac:picMkLst>
        </pc:picChg>
        <pc:picChg chg="del">
          <ac:chgData name="Cassiano  Peres" userId="S::cassiano@dio.me::969304d6-c324-47a1-b772-a344f131e725" providerId="AD" clId="Web-{6E4FA651-9708-771B-68D2-8AAF03E00D3A}" dt="2022-07-04T22:28:28.439" v="894"/>
          <ac:picMkLst>
            <pc:docMk/>
            <pc:sldMk cId="724786237" sldId="361"/>
            <ac:picMk id="4" creationId="{0B80B162-EF58-EDAB-8FD2-5667CF4FEC91}"/>
          </ac:picMkLst>
        </pc:picChg>
      </pc:sldChg>
      <pc:sldChg chg="delSp modSp add replId">
        <pc:chgData name="Cassiano  Peres" userId="S::cassiano@dio.me::969304d6-c324-47a1-b772-a344f131e725" providerId="AD" clId="Web-{6E4FA651-9708-771B-68D2-8AAF03E00D3A}" dt="2022-07-04T22:35:54.091" v="1057" actId="20577"/>
        <pc:sldMkLst>
          <pc:docMk/>
          <pc:sldMk cId="2067676815" sldId="362"/>
        </pc:sldMkLst>
        <pc:spChg chg="mod">
          <ac:chgData name="Cassiano  Peres" userId="S::cassiano@dio.me::969304d6-c324-47a1-b772-a344f131e725" providerId="AD" clId="Web-{6E4FA651-9708-771B-68D2-8AAF03E00D3A}" dt="2022-07-04T22:35:54.091" v="1057" actId="20577"/>
          <ac:spMkLst>
            <pc:docMk/>
            <pc:sldMk cId="2067676815" sldId="362"/>
            <ac:spMk id="217" creationId="{00000000-0000-0000-0000-000000000000}"/>
          </ac:spMkLst>
        </pc:spChg>
        <pc:picChg chg="del">
          <ac:chgData name="Cassiano  Peres" userId="S::cassiano@dio.me::969304d6-c324-47a1-b772-a344f131e725" providerId="AD" clId="Web-{6E4FA651-9708-771B-68D2-8AAF03E00D3A}" dt="2022-07-04T22:34:33.933" v="975"/>
          <ac:picMkLst>
            <pc:docMk/>
            <pc:sldMk cId="2067676815" sldId="362"/>
            <ac:picMk id="2" creationId="{630009DF-A9C4-B1F8-424B-FDFE132A94C4}"/>
          </ac:picMkLst>
        </pc:picChg>
      </pc:sldChg>
      <pc:sldChg chg="modSp add replId">
        <pc:chgData name="Cassiano  Peres" userId="S::cassiano@dio.me::969304d6-c324-47a1-b772-a344f131e725" providerId="AD" clId="Web-{6E4FA651-9708-771B-68D2-8AAF03E00D3A}" dt="2022-07-05T10:45:42.106" v="1352" actId="20577"/>
        <pc:sldMkLst>
          <pc:docMk/>
          <pc:sldMk cId="3774863276" sldId="363"/>
        </pc:sldMkLst>
        <pc:spChg chg="mod">
          <ac:chgData name="Cassiano  Peres" userId="S::cassiano@dio.me::969304d6-c324-47a1-b772-a344f131e725" providerId="AD" clId="Web-{6E4FA651-9708-771B-68D2-8AAF03E00D3A}" dt="2022-07-05T10:45:42.106" v="1352" actId="20577"/>
          <ac:spMkLst>
            <pc:docMk/>
            <pc:sldMk cId="3774863276" sldId="363"/>
            <ac:spMk id="217" creationId="{00000000-0000-0000-0000-000000000000}"/>
          </ac:spMkLst>
        </pc:spChg>
      </pc:sldChg>
      <pc:sldChg chg="addSp delSp modSp add replId">
        <pc:chgData name="Cassiano  Peres" userId="S::cassiano@dio.me::969304d6-c324-47a1-b772-a344f131e725" providerId="AD" clId="Web-{6E4FA651-9708-771B-68D2-8AAF03E00D3A}" dt="2022-07-05T10:17:28.833" v="1199" actId="20577"/>
        <pc:sldMkLst>
          <pc:docMk/>
          <pc:sldMk cId="4266314664" sldId="364"/>
        </pc:sldMkLst>
        <pc:spChg chg="mod">
          <ac:chgData name="Cassiano  Peres" userId="S::cassiano@dio.me::969304d6-c324-47a1-b772-a344f131e725" providerId="AD" clId="Web-{6E4FA651-9708-771B-68D2-8AAF03E00D3A}" dt="2022-07-05T10:17:28.833" v="1199" actId="20577"/>
          <ac:spMkLst>
            <pc:docMk/>
            <pc:sldMk cId="4266314664" sldId="364"/>
            <ac:spMk id="217" creationId="{00000000-0000-0000-0000-000000000000}"/>
          </ac:spMkLst>
        </pc:spChg>
        <pc:picChg chg="del">
          <ac:chgData name="Cassiano  Peres" userId="S::cassiano@dio.me::969304d6-c324-47a1-b772-a344f131e725" providerId="AD" clId="Web-{6E4FA651-9708-771B-68D2-8AAF03E00D3A}" dt="2022-07-05T10:15:37.737" v="1158"/>
          <ac:picMkLst>
            <pc:docMk/>
            <pc:sldMk cId="4266314664" sldId="364"/>
            <ac:picMk id="2" creationId="{1CE06878-A8CC-3641-FD26-F5D6CAACE432}"/>
          </ac:picMkLst>
        </pc:picChg>
        <pc:picChg chg="add del mod">
          <ac:chgData name="Cassiano  Peres" userId="S::cassiano@dio.me::969304d6-c324-47a1-b772-a344f131e725" providerId="AD" clId="Web-{6E4FA651-9708-771B-68D2-8AAF03E00D3A}" dt="2022-07-05T10:16:27.269" v="1164"/>
          <ac:picMkLst>
            <pc:docMk/>
            <pc:sldMk cId="4266314664" sldId="364"/>
            <ac:picMk id="3" creationId="{D2F745AE-63EF-CAD4-4FB2-F6619771B65F}"/>
          </ac:picMkLst>
        </pc:picChg>
        <pc:picChg chg="add mod">
          <ac:chgData name="Cassiano  Peres" userId="S::cassiano@dio.me::969304d6-c324-47a1-b772-a344f131e725" providerId="AD" clId="Web-{6E4FA651-9708-771B-68D2-8AAF03E00D3A}" dt="2022-07-05T10:16:38.957" v="1168" actId="1076"/>
          <ac:picMkLst>
            <pc:docMk/>
            <pc:sldMk cId="4266314664" sldId="364"/>
            <ac:picMk id="4" creationId="{444ABFD6-3DCE-2F10-C37A-214BC4FC251F}"/>
          </ac:picMkLst>
        </pc:picChg>
      </pc:sldChg>
      <pc:sldChg chg="modSp add ord replId">
        <pc:chgData name="Cassiano  Peres" userId="S::cassiano@dio.me::969304d6-c324-47a1-b772-a344f131e725" providerId="AD" clId="Web-{6E4FA651-9708-771B-68D2-8AAF03E00D3A}" dt="2022-07-05T10:44:15.307" v="1341" actId="20577"/>
        <pc:sldMkLst>
          <pc:docMk/>
          <pc:sldMk cId="2025098561" sldId="365"/>
        </pc:sldMkLst>
        <pc:spChg chg="mod">
          <ac:chgData name="Cassiano  Peres" userId="S::cassiano@dio.me::969304d6-c324-47a1-b772-a344f131e725" providerId="AD" clId="Web-{6E4FA651-9708-771B-68D2-8AAF03E00D3A}" dt="2022-07-05T10:44:15.307" v="1341" actId="20577"/>
          <ac:spMkLst>
            <pc:docMk/>
            <pc:sldMk cId="2025098561" sldId="365"/>
            <ac:spMk id="217" creationId="{00000000-0000-0000-0000-000000000000}"/>
          </ac:spMkLst>
        </pc:spChg>
        <pc:spChg chg="mod">
          <ac:chgData name="Cassiano  Peres" userId="S::cassiano@dio.me::969304d6-c324-47a1-b772-a344f131e725" providerId="AD" clId="Web-{6E4FA651-9708-771B-68D2-8AAF03E00D3A}" dt="2022-07-05T10:43:09.116" v="1272" actId="20577"/>
          <ac:spMkLst>
            <pc:docMk/>
            <pc:sldMk cId="2025098561" sldId="365"/>
            <ac:spMk id="218" creationId="{00000000-0000-0000-0000-000000000000}"/>
          </ac:spMkLst>
        </pc:spChg>
      </pc:sldChg>
    </pc:docChg>
  </pc:docChgLst>
  <pc:docChgLst>
    <pc:chgData name="Cassiano  Peres" userId="S::cassiano@dio.me::969304d6-c324-47a1-b772-a344f131e725" providerId="AD" clId="Web-{86F2D308-6066-35B5-AC70-C63C4C3907BC}"/>
    <pc:docChg chg="addSld modSld sldOrd">
      <pc:chgData name="Cassiano  Peres" userId="S::cassiano@dio.me::969304d6-c324-47a1-b772-a344f131e725" providerId="AD" clId="Web-{86F2D308-6066-35B5-AC70-C63C4C3907BC}" dt="2022-06-23T12:57:31.008" v="743" actId="1076"/>
      <pc:docMkLst>
        <pc:docMk/>
      </pc:docMkLst>
      <pc:sldChg chg="addSp modSp">
        <pc:chgData name="Cassiano  Peres" userId="S::cassiano@dio.me::969304d6-c324-47a1-b772-a344f131e725" providerId="AD" clId="Web-{86F2D308-6066-35B5-AC70-C63C4C3907BC}" dt="2022-06-23T12:07:28.723" v="55" actId="1076"/>
        <pc:sldMkLst>
          <pc:docMk/>
          <pc:sldMk cId="0" sldId="269"/>
        </pc:sldMkLst>
        <pc:spChg chg="mod">
          <ac:chgData name="Cassiano  Peres" userId="S::cassiano@dio.me::969304d6-c324-47a1-b772-a344f131e725" providerId="AD" clId="Web-{86F2D308-6066-35B5-AC70-C63C4C3907BC}" dt="2022-06-23T12:06:59.598" v="51" actId="20577"/>
          <ac:spMkLst>
            <pc:docMk/>
            <pc:sldMk cId="0" sldId="269"/>
            <ac:spMk id="232" creationId="{00000000-0000-0000-0000-000000000000}"/>
          </ac:spMkLst>
        </pc:spChg>
        <pc:spChg chg="mod">
          <ac:chgData name="Cassiano  Peres" userId="S::cassiano@dio.me::969304d6-c324-47a1-b772-a344f131e725" providerId="AD" clId="Web-{86F2D308-6066-35B5-AC70-C63C4C3907BC}" dt="2022-06-23T12:06:10.972" v="4" actId="20577"/>
          <ac:spMkLst>
            <pc:docMk/>
            <pc:sldMk cId="0" sldId="269"/>
            <ac:spMk id="233" creationId="{00000000-0000-0000-0000-000000000000}"/>
          </ac:spMkLst>
        </pc:spChg>
        <pc:picChg chg="add mod">
          <ac:chgData name="Cassiano  Peres" userId="S::cassiano@dio.me::969304d6-c324-47a1-b772-a344f131e725" providerId="AD" clId="Web-{86F2D308-6066-35B5-AC70-C63C4C3907BC}" dt="2022-06-23T12:07:28.723" v="55" actId="1076"/>
          <ac:picMkLst>
            <pc:docMk/>
            <pc:sldMk cId="0" sldId="269"/>
            <ac:picMk id="2" creationId="{65BA9E55-4674-1A1A-6A7B-CAD9A3EA55A6}"/>
          </ac:picMkLst>
        </pc:picChg>
      </pc:sldChg>
      <pc:sldChg chg="modSp add replId">
        <pc:chgData name="Cassiano  Peres" userId="S::cassiano@dio.me::969304d6-c324-47a1-b772-a344f131e725" providerId="AD" clId="Web-{86F2D308-6066-35B5-AC70-C63C4C3907BC}" dt="2022-06-23T12:08:38.584" v="117" actId="20577"/>
        <pc:sldMkLst>
          <pc:docMk/>
          <pc:sldMk cId="3711208238" sldId="298"/>
        </pc:sldMkLst>
        <pc:spChg chg="mod">
          <ac:chgData name="Cassiano  Peres" userId="S::cassiano@dio.me::969304d6-c324-47a1-b772-a344f131e725" providerId="AD" clId="Web-{86F2D308-6066-35B5-AC70-C63C4C3907BC}" dt="2022-06-23T12:08:38.584" v="117" actId="20577"/>
          <ac:spMkLst>
            <pc:docMk/>
            <pc:sldMk cId="3711208238" sldId="298"/>
            <ac:spMk id="232" creationId="{00000000-0000-0000-0000-000000000000}"/>
          </ac:spMkLst>
        </pc:spChg>
      </pc:sldChg>
      <pc:sldChg chg="addSp delSp modSp add replId">
        <pc:chgData name="Cassiano  Peres" userId="S::cassiano@dio.me::969304d6-c324-47a1-b772-a344f131e725" providerId="AD" clId="Web-{86F2D308-6066-35B5-AC70-C63C4C3907BC}" dt="2022-06-23T12:38:30.123" v="611"/>
        <pc:sldMkLst>
          <pc:docMk/>
          <pc:sldMk cId="1116792615" sldId="299"/>
        </pc:sldMkLst>
        <pc:spChg chg="mod">
          <ac:chgData name="Cassiano  Peres" userId="S::cassiano@dio.me::969304d6-c324-47a1-b772-a344f131e725" providerId="AD" clId="Web-{86F2D308-6066-35B5-AC70-C63C4C3907BC}" dt="2022-06-23T12:26:26.654" v="211" actId="20577"/>
          <ac:spMkLst>
            <pc:docMk/>
            <pc:sldMk cId="1116792615" sldId="299"/>
            <ac:spMk id="232" creationId="{00000000-0000-0000-0000-000000000000}"/>
          </ac:spMkLst>
        </pc:spChg>
        <pc:spChg chg="mod">
          <ac:chgData name="Cassiano  Peres" userId="S::cassiano@dio.me::969304d6-c324-47a1-b772-a344f131e725" providerId="AD" clId="Web-{86F2D308-6066-35B5-AC70-C63C4C3907BC}" dt="2022-06-23T12:25:43.466" v="180" actId="20577"/>
          <ac:spMkLst>
            <pc:docMk/>
            <pc:sldMk cId="1116792615" sldId="299"/>
            <ac:spMk id="233" creationId="{00000000-0000-0000-0000-000000000000}"/>
          </ac:spMkLst>
        </pc:spChg>
        <pc:picChg chg="del">
          <ac:chgData name="Cassiano  Peres" userId="S::cassiano@dio.me::969304d6-c324-47a1-b772-a344f131e725" providerId="AD" clId="Web-{86F2D308-6066-35B5-AC70-C63C4C3907BC}" dt="2022-06-23T12:14:24.295" v="139"/>
          <ac:picMkLst>
            <pc:docMk/>
            <pc:sldMk cId="1116792615" sldId="299"/>
            <ac:picMk id="2" creationId="{65BA9E55-4674-1A1A-6A7B-CAD9A3EA55A6}"/>
          </ac:picMkLst>
        </pc:picChg>
        <pc:picChg chg="add del mod">
          <ac:chgData name="Cassiano  Peres" userId="S::cassiano@dio.me::969304d6-c324-47a1-b772-a344f131e725" providerId="AD" clId="Web-{86F2D308-6066-35B5-AC70-C63C4C3907BC}" dt="2022-06-23T12:27:14.531" v="215"/>
          <ac:picMkLst>
            <pc:docMk/>
            <pc:sldMk cId="1116792615" sldId="299"/>
            <ac:picMk id="3" creationId="{6A2A9853-D64D-73E9-4D05-75D914EDEB3C}"/>
          </ac:picMkLst>
        </pc:picChg>
        <pc:picChg chg="add del mod">
          <ac:chgData name="Cassiano  Peres" userId="S::cassiano@dio.me::969304d6-c324-47a1-b772-a344f131e725" providerId="AD" clId="Web-{86F2D308-6066-35B5-AC70-C63C4C3907BC}" dt="2022-06-23T12:38:30.123" v="611"/>
          <ac:picMkLst>
            <pc:docMk/>
            <pc:sldMk cId="1116792615" sldId="299"/>
            <ac:picMk id="4" creationId="{87FB9C2A-3042-49F8-4555-7E1548B67F8D}"/>
          </ac:picMkLst>
        </pc:picChg>
      </pc:sldChg>
      <pc:sldChg chg="add ord replId">
        <pc:chgData name="Cassiano  Peres" userId="S::cassiano@dio.me::969304d6-c324-47a1-b772-a344f131e725" providerId="AD" clId="Web-{86F2D308-6066-35B5-AC70-C63C4C3907BC}" dt="2022-06-23T12:28:06.719" v="221"/>
        <pc:sldMkLst>
          <pc:docMk/>
          <pc:sldMk cId="2931374148" sldId="300"/>
        </pc:sldMkLst>
      </pc:sldChg>
      <pc:sldChg chg="modSp add replId">
        <pc:chgData name="Cassiano  Peres" userId="S::cassiano@dio.me::969304d6-c324-47a1-b772-a344f131e725" providerId="AD" clId="Web-{86F2D308-6066-35B5-AC70-C63C4C3907BC}" dt="2022-06-23T12:33:45.977" v="351" actId="20577"/>
        <pc:sldMkLst>
          <pc:docMk/>
          <pc:sldMk cId="379731189" sldId="301"/>
        </pc:sldMkLst>
        <pc:spChg chg="mod">
          <ac:chgData name="Cassiano  Peres" userId="S::cassiano@dio.me::969304d6-c324-47a1-b772-a344f131e725" providerId="AD" clId="Web-{86F2D308-6066-35B5-AC70-C63C4C3907BC}" dt="2022-06-23T12:33:35.898" v="343" actId="20577"/>
          <ac:spMkLst>
            <pc:docMk/>
            <pc:sldMk cId="379731189" sldId="301"/>
            <ac:spMk id="232" creationId="{00000000-0000-0000-0000-000000000000}"/>
          </ac:spMkLst>
        </pc:spChg>
        <pc:spChg chg="mod">
          <ac:chgData name="Cassiano  Peres" userId="S::cassiano@dio.me::969304d6-c324-47a1-b772-a344f131e725" providerId="AD" clId="Web-{86F2D308-6066-35B5-AC70-C63C4C3907BC}" dt="2022-06-23T12:33:45.977" v="351" actId="20577"/>
          <ac:spMkLst>
            <pc:docMk/>
            <pc:sldMk cId="379731189" sldId="301"/>
            <ac:spMk id="233" creationId="{00000000-0000-0000-0000-000000000000}"/>
          </ac:spMkLst>
        </pc:spChg>
      </pc:sldChg>
      <pc:sldChg chg="delSp modSp add replId">
        <pc:chgData name="Cassiano  Peres" userId="S::cassiano@dio.me::969304d6-c324-47a1-b772-a344f131e725" providerId="AD" clId="Web-{86F2D308-6066-35B5-AC70-C63C4C3907BC}" dt="2022-06-23T12:35:14.510" v="423" actId="20577"/>
        <pc:sldMkLst>
          <pc:docMk/>
          <pc:sldMk cId="411877756" sldId="302"/>
        </pc:sldMkLst>
        <pc:spChg chg="mod">
          <ac:chgData name="Cassiano  Peres" userId="S::cassiano@dio.me::969304d6-c324-47a1-b772-a344f131e725" providerId="AD" clId="Web-{86F2D308-6066-35B5-AC70-C63C4C3907BC}" dt="2022-06-23T12:35:14.510" v="423" actId="20577"/>
          <ac:spMkLst>
            <pc:docMk/>
            <pc:sldMk cId="411877756" sldId="302"/>
            <ac:spMk id="232" creationId="{00000000-0000-0000-0000-000000000000}"/>
          </ac:spMkLst>
        </pc:spChg>
        <pc:spChg chg="mod">
          <ac:chgData name="Cassiano  Peres" userId="S::cassiano@dio.me::969304d6-c324-47a1-b772-a344f131e725" providerId="AD" clId="Web-{86F2D308-6066-35B5-AC70-C63C4C3907BC}" dt="2022-06-23T12:34:16.383" v="359" actId="20577"/>
          <ac:spMkLst>
            <pc:docMk/>
            <pc:sldMk cId="411877756" sldId="302"/>
            <ac:spMk id="233" creationId="{00000000-0000-0000-0000-000000000000}"/>
          </ac:spMkLst>
        </pc:spChg>
        <pc:picChg chg="del">
          <ac:chgData name="Cassiano  Peres" userId="S::cassiano@dio.me::969304d6-c324-47a1-b772-a344f131e725" providerId="AD" clId="Web-{86F2D308-6066-35B5-AC70-C63C4C3907BC}" dt="2022-06-23T12:34:17.993" v="360"/>
          <ac:picMkLst>
            <pc:docMk/>
            <pc:sldMk cId="411877756" sldId="302"/>
            <ac:picMk id="4" creationId="{87FB9C2A-3042-49F8-4555-7E1548B67F8D}"/>
          </ac:picMkLst>
        </pc:picChg>
      </pc:sldChg>
      <pc:sldChg chg="modSp add replId">
        <pc:chgData name="Cassiano  Peres" userId="S::cassiano@dio.me::969304d6-c324-47a1-b772-a344f131e725" providerId="AD" clId="Web-{86F2D308-6066-35B5-AC70-C63C4C3907BC}" dt="2022-06-23T12:36:10.386" v="473" actId="20577"/>
        <pc:sldMkLst>
          <pc:docMk/>
          <pc:sldMk cId="861045368" sldId="303"/>
        </pc:sldMkLst>
        <pc:spChg chg="mod">
          <ac:chgData name="Cassiano  Peres" userId="S::cassiano@dio.me::969304d6-c324-47a1-b772-a344f131e725" providerId="AD" clId="Web-{86F2D308-6066-35B5-AC70-C63C4C3907BC}" dt="2022-06-23T12:36:10.386" v="473" actId="20577"/>
          <ac:spMkLst>
            <pc:docMk/>
            <pc:sldMk cId="861045368" sldId="303"/>
            <ac:spMk id="232" creationId="{00000000-0000-0000-0000-000000000000}"/>
          </ac:spMkLst>
        </pc:spChg>
      </pc:sldChg>
      <pc:sldChg chg="modSp add replId">
        <pc:chgData name="Cassiano  Peres" userId="S::cassiano@dio.me::969304d6-c324-47a1-b772-a344f131e725" providerId="AD" clId="Web-{86F2D308-6066-35B5-AC70-C63C4C3907BC}" dt="2022-06-23T12:36:42.793" v="503" actId="20577"/>
        <pc:sldMkLst>
          <pc:docMk/>
          <pc:sldMk cId="3852735590" sldId="304"/>
        </pc:sldMkLst>
        <pc:spChg chg="mod">
          <ac:chgData name="Cassiano  Peres" userId="S::cassiano@dio.me::969304d6-c324-47a1-b772-a344f131e725" providerId="AD" clId="Web-{86F2D308-6066-35B5-AC70-C63C4C3907BC}" dt="2022-06-23T12:36:42.793" v="503" actId="20577"/>
          <ac:spMkLst>
            <pc:docMk/>
            <pc:sldMk cId="3852735590" sldId="304"/>
            <ac:spMk id="232" creationId="{00000000-0000-0000-0000-000000000000}"/>
          </ac:spMkLst>
        </pc:spChg>
      </pc:sldChg>
      <pc:sldChg chg="modSp add replId">
        <pc:chgData name="Cassiano  Peres" userId="S::cassiano@dio.me::969304d6-c324-47a1-b772-a344f131e725" providerId="AD" clId="Web-{86F2D308-6066-35B5-AC70-C63C4C3907BC}" dt="2022-06-23T12:37:39.279" v="560" actId="20577"/>
        <pc:sldMkLst>
          <pc:docMk/>
          <pc:sldMk cId="3185780601" sldId="305"/>
        </pc:sldMkLst>
        <pc:spChg chg="mod">
          <ac:chgData name="Cassiano  Peres" userId="S::cassiano@dio.me::969304d6-c324-47a1-b772-a344f131e725" providerId="AD" clId="Web-{86F2D308-6066-35B5-AC70-C63C4C3907BC}" dt="2022-06-23T12:37:39.279" v="560" actId="20577"/>
          <ac:spMkLst>
            <pc:docMk/>
            <pc:sldMk cId="3185780601" sldId="305"/>
            <ac:spMk id="232" creationId="{00000000-0000-0000-0000-000000000000}"/>
          </ac:spMkLst>
        </pc:spChg>
      </pc:sldChg>
      <pc:sldChg chg="modSp add replId">
        <pc:chgData name="Cassiano  Peres" userId="S::cassiano@dio.me::969304d6-c324-47a1-b772-a344f131e725" providerId="AD" clId="Web-{86F2D308-6066-35B5-AC70-C63C4C3907BC}" dt="2022-06-23T12:38:26.092" v="610" actId="20577"/>
        <pc:sldMkLst>
          <pc:docMk/>
          <pc:sldMk cId="1795265896" sldId="306"/>
        </pc:sldMkLst>
        <pc:spChg chg="mod">
          <ac:chgData name="Cassiano  Peres" userId="S::cassiano@dio.me::969304d6-c324-47a1-b772-a344f131e725" providerId="AD" clId="Web-{86F2D308-6066-35B5-AC70-C63C4C3907BC}" dt="2022-06-23T12:38:26.092" v="610" actId="20577"/>
          <ac:spMkLst>
            <pc:docMk/>
            <pc:sldMk cId="1795265896" sldId="306"/>
            <ac:spMk id="232" creationId="{00000000-0000-0000-0000-000000000000}"/>
          </ac:spMkLst>
        </pc:spChg>
      </pc:sldChg>
      <pc:sldChg chg="addSp delSp modSp add replId">
        <pc:chgData name="Cassiano  Peres" userId="S::cassiano@dio.me::969304d6-c324-47a1-b772-a344f131e725" providerId="AD" clId="Web-{86F2D308-6066-35B5-AC70-C63C4C3907BC}" dt="2022-06-23T12:38:48.421" v="616" actId="1076"/>
        <pc:sldMkLst>
          <pc:docMk/>
          <pc:sldMk cId="797900753" sldId="307"/>
        </pc:sldMkLst>
        <pc:spChg chg="del">
          <ac:chgData name="Cassiano  Peres" userId="S::cassiano@dio.me::969304d6-c324-47a1-b772-a344f131e725" providerId="AD" clId="Web-{86F2D308-6066-35B5-AC70-C63C4C3907BC}" dt="2022-06-23T12:38:44.249" v="613"/>
          <ac:spMkLst>
            <pc:docMk/>
            <pc:sldMk cId="797900753" sldId="307"/>
            <ac:spMk id="232" creationId="{00000000-0000-0000-0000-000000000000}"/>
          </ac:spMkLst>
        </pc:spChg>
        <pc:picChg chg="add mod">
          <ac:chgData name="Cassiano  Peres" userId="S::cassiano@dio.me::969304d6-c324-47a1-b772-a344f131e725" providerId="AD" clId="Web-{86F2D308-6066-35B5-AC70-C63C4C3907BC}" dt="2022-06-23T12:38:48.421" v="616" actId="1076"/>
          <ac:picMkLst>
            <pc:docMk/>
            <pc:sldMk cId="797900753" sldId="307"/>
            <ac:picMk id="2" creationId="{75527D02-B9AD-0249-38DD-663D526C6417}"/>
          </ac:picMkLst>
        </pc:picChg>
      </pc:sldChg>
      <pc:sldChg chg="addSp delSp modSp add ord replId">
        <pc:chgData name="Cassiano  Peres" userId="S::cassiano@dio.me::969304d6-c324-47a1-b772-a344f131e725" providerId="AD" clId="Web-{86F2D308-6066-35B5-AC70-C63C4C3907BC}" dt="2022-06-23T12:52:55.580" v="686" actId="14100"/>
        <pc:sldMkLst>
          <pc:docMk/>
          <pc:sldMk cId="3001790108" sldId="308"/>
        </pc:sldMkLst>
        <pc:spChg chg="mod">
          <ac:chgData name="Cassiano  Peres" userId="S::cassiano@dio.me::969304d6-c324-47a1-b772-a344f131e725" providerId="AD" clId="Web-{86F2D308-6066-35B5-AC70-C63C4C3907BC}" dt="2022-06-23T12:52:55.580" v="686" actId="14100"/>
          <ac:spMkLst>
            <pc:docMk/>
            <pc:sldMk cId="3001790108" sldId="308"/>
            <ac:spMk id="232" creationId="{00000000-0000-0000-0000-000000000000}"/>
          </ac:spMkLst>
        </pc:spChg>
        <pc:spChg chg="mod">
          <ac:chgData name="Cassiano  Peres" userId="S::cassiano@dio.me::969304d6-c324-47a1-b772-a344f131e725" providerId="AD" clId="Web-{86F2D308-6066-35B5-AC70-C63C4C3907BC}" dt="2022-06-23T12:50:10.779" v="629" actId="20577"/>
          <ac:spMkLst>
            <pc:docMk/>
            <pc:sldMk cId="3001790108" sldId="308"/>
            <ac:spMk id="233" creationId="{00000000-0000-0000-0000-000000000000}"/>
          </ac:spMkLst>
        </pc:spChg>
        <pc:picChg chg="add del mod">
          <ac:chgData name="Cassiano  Peres" userId="S::cassiano@dio.me::969304d6-c324-47a1-b772-a344f131e725" providerId="AD" clId="Web-{86F2D308-6066-35B5-AC70-C63C4C3907BC}" dt="2022-06-23T12:52:52.814" v="685"/>
          <ac:picMkLst>
            <pc:docMk/>
            <pc:sldMk cId="3001790108" sldId="308"/>
            <ac:picMk id="2" creationId="{C155FE2D-1EE3-B526-9C80-076EF8FEE5C3}"/>
          </ac:picMkLst>
        </pc:picChg>
      </pc:sldChg>
      <pc:sldChg chg="addSp delSp modSp add ord replId">
        <pc:chgData name="Cassiano  Peres" userId="S::cassiano@dio.me::969304d6-c324-47a1-b772-a344f131e725" providerId="AD" clId="Web-{86F2D308-6066-35B5-AC70-C63C4C3907BC}" dt="2022-06-23T12:54:23.222" v="696"/>
        <pc:sldMkLst>
          <pc:docMk/>
          <pc:sldMk cId="1136658224" sldId="309"/>
        </pc:sldMkLst>
        <pc:spChg chg="del">
          <ac:chgData name="Cassiano  Peres" userId="S::cassiano@dio.me::969304d6-c324-47a1-b772-a344f131e725" providerId="AD" clId="Web-{86F2D308-6066-35B5-AC70-C63C4C3907BC}" dt="2022-06-23T12:53:07.783" v="688"/>
          <ac:spMkLst>
            <pc:docMk/>
            <pc:sldMk cId="1136658224" sldId="309"/>
            <ac:spMk id="232" creationId="{00000000-0000-0000-0000-000000000000}"/>
          </ac:spMkLst>
        </pc:spChg>
        <pc:picChg chg="add mod">
          <ac:chgData name="Cassiano  Peres" userId="S::cassiano@dio.me::969304d6-c324-47a1-b772-a344f131e725" providerId="AD" clId="Web-{86F2D308-6066-35B5-AC70-C63C4C3907BC}" dt="2022-06-23T12:54:00.472" v="694" actId="14100"/>
          <ac:picMkLst>
            <pc:docMk/>
            <pc:sldMk cId="1136658224" sldId="309"/>
            <ac:picMk id="2" creationId="{58FDC847-B04A-14C7-F997-B4201030C97E}"/>
          </ac:picMkLst>
        </pc:picChg>
      </pc:sldChg>
      <pc:sldChg chg="modSp add replId">
        <pc:chgData name="Cassiano  Peres" userId="S::cassiano@dio.me::969304d6-c324-47a1-b772-a344f131e725" providerId="AD" clId="Web-{86F2D308-6066-35B5-AC70-C63C4C3907BC}" dt="2022-06-23T12:56:43.694" v="737" actId="20577"/>
        <pc:sldMkLst>
          <pc:docMk/>
          <pc:sldMk cId="4081854120" sldId="310"/>
        </pc:sldMkLst>
        <pc:spChg chg="mod">
          <ac:chgData name="Cassiano  Peres" userId="S::cassiano@dio.me::969304d6-c324-47a1-b772-a344f131e725" providerId="AD" clId="Web-{86F2D308-6066-35B5-AC70-C63C4C3907BC}" dt="2022-06-23T12:56:43.694" v="737" actId="20577"/>
          <ac:spMkLst>
            <pc:docMk/>
            <pc:sldMk cId="4081854120" sldId="310"/>
            <ac:spMk id="232" creationId="{00000000-0000-0000-0000-000000000000}"/>
          </ac:spMkLst>
        </pc:spChg>
        <pc:spChg chg="mod">
          <ac:chgData name="Cassiano  Peres" userId="S::cassiano@dio.me::969304d6-c324-47a1-b772-a344f131e725" providerId="AD" clId="Web-{86F2D308-6066-35B5-AC70-C63C4C3907BC}" dt="2022-06-23T12:55:17.161" v="698" actId="20577"/>
          <ac:spMkLst>
            <pc:docMk/>
            <pc:sldMk cId="4081854120" sldId="310"/>
            <ac:spMk id="233" creationId="{00000000-0000-0000-0000-000000000000}"/>
          </ac:spMkLst>
        </pc:spChg>
      </pc:sldChg>
      <pc:sldChg chg="addSp delSp modSp add ord replId">
        <pc:chgData name="Cassiano  Peres" userId="S::cassiano@dio.me::969304d6-c324-47a1-b772-a344f131e725" providerId="AD" clId="Web-{86F2D308-6066-35B5-AC70-C63C4C3907BC}" dt="2022-06-23T12:57:19.820" v="739"/>
        <pc:sldMkLst>
          <pc:docMk/>
          <pc:sldMk cId="1954062572" sldId="311"/>
        </pc:sldMkLst>
        <pc:spChg chg="del">
          <ac:chgData name="Cassiano  Peres" userId="S::cassiano@dio.me::969304d6-c324-47a1-b772-a344f131e725" providerId="AD" clId="Web-{86F2D308-6066-35B5-AC70-C63C4C3907BC}" dt="2022-06-23T12:55:33.005" v="700"/>
          <ac:spMkLst>
            <pc:docMk/>
            <pc:sldMk cId="1954062572" sldId="311"/>
            <ac:spMk id="232" creationId="{00000000-0000-0000-0000-000000000000}"/>
          </ac:spMkLst>
        </pc:spChg>
        <pc:picChg chg="add mod">
          <ac:chgData name="Cassiano  Peres" userId="S::cassiano@dio.me::969304d6-c324-47a1-b772-a344f131e725" providerId="AD" clId="Web-{86F2D308-6066-35B5-AC70-C63C4C3907BC}" dt="2022-06-23T12:56:00.678" v="703" actId="1076"/>
          <ac:picMkLst>
            <pc:docMk/>
            <pc:sldMk cId="1954062572" sldId="311"/>
            <ac:picMk id="2" creationId="{2E49A0BF-5B4E-1F4E-30A3-DE41820D92BA}"/>
          </ac:picMkLst>
        </pc:picChg>
      </pc:sldChg>
      <pc:sldChg chg="addSp delSp modSp add replId">
        <pc:chgData name="Cassiano  Peres" userId="S::cassiano@dio.me::969304d6-c324-47a1-b772-a344f131e725" providerId="AD" clId="Web-{86F2D308-6066-35B5-AC70-C63C4C3907BC}" dt="2022-06-23T12:57:31.008" v="743" actId="1076"/>
        <pc:sldMkLst>
          <pc:docMk/>
          <pc:sldMk cId="935115154" sldId="312"/>
        </pc:sldMkLst>
        <pc:spChg chg="del">
          <ac:chgData name="Cassiano  Peres" userId="S::cassiano@dio.me::969304d6-c324-47a1-b772-a344f131e725" providerId="AD" clId="Web-{86F2D308-6066-35B5-AC70-C63C4C3907BC}" dt="2022-06-23T12:57:24.054" v="740"/>
          <ac:spMkLst>
            <pc:docMk/>
            <pc:sldMk cId="935115154" sldId="312"/>
            <ac:spMk id="232" creationId="{00000000-0000-0000-0000-000000000000}"/>
          </ac:spMkLst>
        </pc:spChg>
        <pc:picChg chg="add mod">
          <ac:chgData name="Cassiano  Peres" userId="S::cassiano@dio.me::969304d6-c324-47a1-b772-a344f131e725" providerId="AD" clId="Web-{86F2D308-6066-35B5-AC70-C63C4C3907BC}" dt="2022-06-23T12:57:31.008" v="743" actId="1076"/>
          <ac:picMkLst>
            <pc:docMk/>
            <pc:sldMk cId="935115154" sldId="312"/>
            <ac:picMk id="2" creationId="{BA7ABE29-FDD0-C001-2386-F119E94B5719}"/>
          </ac:picMkLst>
        </pc:picChg>
      </pc:sldChg>
    </pc:docChg>
  </pc:docChgLst>
  <pc:docChgLst>
    <pc:chgData name="Cassiano  Peres" userId="S::cassiano@dio.me::969304d6-c324-47a1-b772-a344f131e725" providerId="AD" clId="Web-{A5243DA6-ED74-2116-D109-4F9511ECF2F9}"/>
    <pc:docChg chg="addSld modSld">
      <pc:chgData name="Cassiano  Peres" userId="S::cassiano@dio.me::969304d6-c324-47a1-b772-a344f131e725" providerId="AD" clId="Web-{A5243DA6-ED74-2116-D109-4F9511ECF2F9}" dt="2022-06-20T22:29:00.705" v="26" actId="1076"/>
      <pc:docMkLst>
        <pc:docMk/>
      </pc:docMkLst>
      <pc:sldChg chg="modSp">
        <pc:chgData name="Cassiano  Peres" userId="S::cassiano@dio.me::969304d6-c324-47a1-b772-a344f131e725" providerId="AD" clId="Web-{A5243DA6-ED74-2116-D109-4F9511ECF2F9}" dt="2022-06-20T22:22:41.227" v="7" actId="20577"/>
        <pc:sldMkLst>
          <pc:docMk/>
          <pc:sldMk cId="2582113303" sldId="286"/>
        </pc:sldMkLst>
        <pc:spChg chg="mod">
          <ac:chgData name="Cassiano  Peres" userId="S::cassiano@dio.me::969304d6-c324-47a1-b772-a344f131e725" providerId="AD" clId="Web-{A5243DA6-ED74-2116-D109-4F9511ECF2F9}" dt="2022-06-20T22:22:41.227" v="7" actId="20577"/>
          <ac:spMkLst>
            <pc:docMk/>
            <pc:sldMk cId="2582113303" sldId="286"/>
            <ac:spMk id="217" creationId="{00000000-0000-0000-0000-000000000000}"/>
          </ac:spMkLst>
        </pc:spChg>
      </pc:sldChg>
      <pc:sldChg chg="delSp">
        <pc:chgData name="Cassiano  Peres" userId="S::cassiano@dio.me::969304d6-c324-47a1-b772-a344f131e725" providerId="AD" clId="Web-{A5243DA6-ED74-2116-D109-4F9511ECF2F9}" dt="2022-06-20T22:28:44.767" v="23"/>
        <pc:sldMkLst>
          <pc:docMk/>
          <pc:sldMk cId="92109186" sldId="287"/>
        </pc:sldMkLst>
        <pc:picChg chg="del">
          <ac:chgData name="Cassiano  Peres" userId="S::cassiano@dio.me::969304d6-c324-47a1-b772-a344f131e725" providerId="AD" clId="Web-{A5243DA6-ED74-2116-D109-4F9511ECF2F9}" dt="2022-06-20T22:28:44.767" v="23"/>
          <ac:picMkLst>
            <pc:docMk/>
            <pc:sldMk cId="92109186" sldId="287"/>
            <ac:picMk id="4100" creationId="{17705BFF-62C0-3D03-8A4A-AD280D13A4C7}"/>
          </ac:picMkLst>
        </pc:picChg>
      </pc:sldChg>
      <pc:sldChg chg="addSp delSp modSp">
        <pc:chgData name="Cassiano  Peres" userId="S::cassiano@dio.me::969304d6-c324-47a1-b772-a344f131e725" providerId="AD" clId="Web-{A5243DA6-ED74-2116-D109-4F9511ECF2F9}" dt="2022-06-20T22:29:00.705" v="26" actId="1076"/>
        <pc:sldMkLst>
          <pc:docMk/>
          <pc:sldMk cId="1039566310" sldId="288"/>
        </pc:sldMkLst>
        <pc:spChg chg="mod">
          <ac:chgData name="Cassiano  Peres" userId="S::cassiano@dio.me::969304d6-c324-47a1-b772-a344f131e725" providerId="AD" clId="Web-{A5243DA6-ED74-2116-D109-4F9511ECF2F9}" dt="2022-06-20T22:24:41.324" v="22" actId="14100"/>
          <ac:spMkLst>
            <pc:docMk/>
            <pc:sldMk cId="1039566310" sldId="288"/>
            <ac:spMk id="217" creationId="{00000000-0000-0000-0000-000000000000}"/>
          </ac:spMkLst>
        </pc:spChg>
        <pc:picChg chg="add mod">
          <ac:chgData name="Cassiano  Peres" userId="S::cassiano@dio.me::969304d6-c324-47a1-b772-a344f131e725" providerId="AD" clId="Web-{A5243DA6-ED74-2116-D109-4F9511ECF2F9}" dt="2022-06-20T22:29:00.705" v="26" actId="1076"/>
          <ac:picMkLst>
            <pc:docMk/>
            <pc:sldMk cId="1039566310" sldId="288"/>
            <ac:picMk id="2" creationId="{3AC05195-CD0D-DDE1-877A-A352F7395E52}"/>
          </ac:picMkLst>
        </pc:picChg>
        <pc:picChg chg="del mod">
          <ac:chgData name="Cassiano  Peres" userId="S::cassiano@dio.me::969304d6-c324-47a1-b772-a344f131e725" providerId="AD" clId="Web-{A5243DA6-ED74-2116-D109-4F9511ECF2F9}" dt="2022-06-20T22:24:37.245" v="21"/>
          <ac:picMkLst>
            <pc:docMk/>
            <pc:sldMk cId="1039566310" sldId="288"/>
            <ac:picMk id="3080" creationId="{B7E3EDD0-63CA-6068-3698-2FFD50B0E201}"/>
          </ac:picMkLst>
        </pc:picChg>
      </pc:sldChg>
      <pc:sldChg chg="modSp">
        <pc:chgData name="Cassiano  Peres" userId="S::cassiano@dio.me::969304d6-c324-47a1-b772-a344f131e725" providerId="AD" clId="Web-{A5243DA6-ED74-2116-D109-4F9511ECF2F9}" dt="2022-06-20T22:22:49.602" v="8" actId="1076"/>
        <pc:sldMkLst>
          <pc:docMk/>
          <pc:sldMk cId="4161075476" sldId="290"/>
        </pc:sldMkLst>
        <pc:picChg chg="mod">
          <ac:chgData name="Cassiano  Peres" userId="S::cassiano@dio.me::969304d6-c324-47a1-b772-a344f131e725" providerId="AD" clId="Web-{A5243DA6-ED74-2116-D109-4F9511ECF2F9}" dt="2022-06-20T22:22:49.602" v="8" actId="1076"/>
          <ac:picMkLst>
            <pc:docMk/>
            <pc:sldMk cId="4161075476" sldId="290"/>
            <ac:picMk id="5122" creationId="{D4C9579D-76C9-B395-AC02-4B9CD7C3BAA1}"/>
          </ac:picMkLst>
        </pc:picChg>
        <pc:picChg chg="mod">
          <ac:chgData name="Cassiano  Peres" userId="S::cassiano@dio.me::969304d6-c324-47a1-b772-a344f131e725" providerId="AD" clId="Web-{A5243DA6-ED74-2116-D109-4F9511ECF2F9}" dt="2022-06-20T20:17:38.216" v="0" actId="1076"/>
          <ac:picMkLst>
            <pc:docMk/>
            <pc:sldMk cId="4161075476" sldId="290"/>
            <ac:picMk id="5124" creationId="{13E64059-5E4E-5F1A-C7BD-4B5150D68A89}"/>
          </ac:picMkLst>
        </pc:picChg>
      </pc:sldChg>
      <pc:sldChg chg="modSp">
        <pc:chgData name="Cassiano  Peres" userId="S::cassiano@dio.me::969304d6-c324-47a1-b772-a344f131e725" providerId="AD" clId="Web-{A5243DA6-ED74-2116-D109-4F9511ECF2F9}" dt="2022-06-20T22:23:12.072" v="9" actId="20577"/>
        <pc:sldMkLst>
          <pc:docMk/>
          <pc:sldMk cId="1864005339" sldId="291"/>
        </pc:sldMkLst>
        <pc:spChg chg="mod">
          <ac:chgData name="Cassiano  Peres" userId="S::cassiano@dio.me::969304d6-c324-47a1-b772-a344f131e725" providerId="AD" clId="Web-{A5243DA6-ED74-2116-D109-4F9511ECF2F9}" dt="2022-06-20T22:23:12.072" v="9" actId="20577"/>
          <ac:spMkLst>
            <pc:docMk/>
            <pc:sldMk cId="1864005339" sldId="291"/>
            <ac:spMk id="217" creationId="{00000000-0000-0000-0000-000000000000}"/>
          </ac:spMkLst>
        </pc:spChg>
        <pc:picChg chg="mod">
          <ac:chgData name="Cassiano  Peres" userId="S::cassiano@dio.me::969304d6-c324-47a1-b772-a344f131e725" providerId="AD" clId="Web-{A5243DA6-ED74-2116-D109-4F9511ECF2F9}" dt="2022-06-20T20:17:41.795" v="1" actId="1076"/>
          <ac:picMkLst>
            <pc:docMk/>
            <pc:sldMk cId="1864005339" sldId="291"/>
            <ac:picMk id="6146" creationId="{7C2AB27F-0AE8-5540-4CAB-4C2FDA481BCD}"/>
          </ac:picMkLst>
        </pc:picChg>
      </pc:sldChg>
      <pc:sldChg chg="delSp modSp">
        <pc:chgData name="Cassiano  Peres" userId="S::cassiano@dio.me::969304d6-c324-47a1-b772-a344f131e725" providerId="AD" clId="Web-{A5243DA6-ED74-2116-D109-4F9511ECF2F9}" dt="2022-06-20T22:23:34.791" v="12" actId="14100"/>
        <pc:sldMkLst>
          <pc:docMk/>
          <pc:sldMk cId="2301849502" sldId="293"/>
        </pc:sldMkLst>
        <pc:spChg chg="mod">
          <ac:chgData name="Cassiano  Peres" userId="S::cassiano@dio.me::969304d6-c324-47a1-b772-a344f131e725" providerId="AD" clId="Web-{A5243DA6-ED74-2116-D109-4F9511ECF2F9}" dt="2022-06-20T22:23:34.791" v="12" actId="14100"/>
          <ac:spMkLst>
            <pc:docMk/>
            <pc:sldMk cId="2301849502" sldId="293"/>
            <ac:spMk id="217" creationId="{00000000-0000-0000-0000-000000000000}"/>
          </ac:spMkLst>
        </pc:spChg>
        <pc:picChg chg="del mod">
          <ac:chgData name="Cassiano  Peres" userId="S::cassiano@dio.me::969304d6-c324-47a1-b772-a344f131e725" providerId="AD" clId="Web-{A5243DA6-ED74-2116-D109-4F9511ECF2F9}" dt="2022-06-20T22:23:29.463" v="11"/>
          <ac:picMkLst>
            <pc:docMk/>
            <pc:sldMk cId="2301849502" sldId="293"/>
            <ac:picMk id="3" creationId="{D9654129-A67D-8142-E74E-80A7AAD1D878}"/>
          </ac:picMkLst>
        </pc:picChg>
      </pc:sldChg>
      <pc:sldChg chg="modSp">
        <pc:chgData name="Cassiano  Peres" userId="S::cassiano@dio.me::969304d6-c324-47a1-b772-a344f131e725" providerId="AD" clId="Web-{A5243DA6-ED74-2116-D109-4F9511ECF2F9}" dt="2022-06-20T22:24:25.417" v="20" actId="20577"/>
        <pc:sldMkLst>
          <pc:docMk/>
          <pc:sldMk cId="1114066476" sldId="295"/>
        </pc:sldMkLst>
        <pc:spChg chg="mod">
          <ac:chgData name="Cassiano  Peres" userId="S::cassiano@dio.me::969304d6-c324-47a1-b772-a344f131e725" providerId="AD" clId="Web-{A5243DA6-ED74-2116-D109-4F9511ECF2F9}" dt="2022-06-20T22:24:25.417" v="20" actId="20577"/>
          <ac:spMkLst>
            <pc:docMk/>
            <pc:sldMk cId="1114066476" sldId="295"/>
            <ac:spMk id="217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A5243DA6-ED74-2116-D109-4F9511ECF2F9}" dt="2022-06-20T22:23:54.885" v="14" actId="14100"/>
        <pc:sldMkLst>
          <pc:docMk/>
          <pc:sldMk cId="2422146959" sldId="296"/>
        </pc:sldMkLst>
        <pc:spChg chg="mod">
          <ac:chgData name="Cassiano  Peres" userId="S::cassiano@dio.me::969304d6-c324-47a1-b772-a344f131e725" providerId="AD" clId="Web-{A5243DA6-ED74-2116-D109-4F9511ECF2F9}" dt="2022-06-20T22:23:54.885" v="14" actId="14100"/>
          <ac:spMkLst>
            <pc:docMk/>
            <pc:sldMk cId="2422146959" sldId="296"/>
            <ac:spMk id="217" creationId="{00000000-0000-0000-0000-000000000000}"/>
          </ac:spMkLst>
        </pc:spChg>
      </pc:sldChg>
      <pc:sldChg chg="modSp add replId">
        <pc:chgData name="Cassiano  Peres" userId="S::cassiano@dio.me::969304d6-c324-47a1-b772-a344f131e725" providerId="AD" clId="Web-{A5243DA6-ED74-2116-D109-4F9511ECF2F9}" dt="2022-06-20T22:24:17.198" v="18" actId="20577"/>
        <pc:sldMkLst>
          <pc:docMk/>
          <pc:sldMk cId="1485623779" sldId="297"/>
        </pc:sldMkLst>
        <pc:spChg chg="mod">
          <ac:chgData name="Cassiano  Peres" userId="S::cassiano@dio.me::969304d6-c324-47a1-b772-a344f131e725" providerId="AD" clId="Web-{A5243DA6-ED74-2116-D109-4F9511ECF2F9}" dt="2022-06-20T22:24:17.198" v="18" actId="20577"/>
          <ac:spMkLst>
            <pc:docMk/>
            <pc:sldMk cId="1485623779" sldId="297"/>
            <ac:spMk id="217" creationId="{00000000-0000-0000-0000-000000000000}"/>
          </ac:spMkLst>
        </pc:spChg>
      </pc:sldChg>
    </pc:docChg>
  </pc:docChgLst>
  <pc:docChgLst>
    <pc:chgData name="Cassiano  Peres" userId="S::cassiano@dio.me::969304d6-c324-47a1-b772-a344f131e725" providerId="AD" clId="Web-{ED327FEC-E7C2-F322-9708-15AD975C99A6}"/>
    <pc:docChg chg="addSld delSld modSld sldOrd">
      <pc:chgData name="Cassiano  Peres" userId="S::cassiano@dio.me::969304d6-c324-47a1-b772-a344f131e725" providerId="AD" clId="Web-{ED327FEC-E7C2-F322-9708-15AD975C99A6}" dt="2022-06-24T10:59:13.937" v="406" actId="20577"/>
      <pc:docMkLst>
        <pc:docMk/>
      </pc:docMkLst>
      <pc:sldChg chg="modSp">
        <pc:chgData name="Cassiano  Peres" userId="S::cassiano@dio.me::969304d6-c324-47a1-b772-a344f131e725" providerId="AD" clId="Web-{ED327FEC-E7C2-F322-9708-15AD975C99A6}" dt="2022-06-23T22:34:29.726" v="122" actId="14100"/>
        <pc:sldMkLst>
          <pc:docMk/>
          <pc:sldMk cId="0" sldId="269"/>
        </pc:sldMkLst>
        <pc:spChg chg="mod">
          <ac:chgData name="Cassiano  Peres" userId="S::cassiano@dio.me::969304d6-c324-47a1-b772-a344f131e725" providerId="AD" clId="Web-{ED327FEC-E7C2-F322-9708-15AD975C99A6}" dt="2022-06-23T22:34:29.726" v="122" actId="14100"/>
          <ac:spMkLst>
            <pc:docMk/>
            <pc:sldMk cId="0" sldId="269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ED327FEC-E7C2-F322-9708-15AD975C99A6}" dt="2022-06-24T10:55:45.606" v="308" actId="20577"/>
        <pc:sldMkLst>
          <pc:docMk/>
          <pc:sldMk cId="0" sldId="270"/>
        </pc:sldMkLst>
        <pc:spChg chg="mod">
          <ac:chgData name="Cassiano  Peres" userId="S::cassiano@dio.me::969304d6-c324-47a1-b772-a344f131e725" providerId="AD" clId="Web-{ED327FEC-E7C2-F322-9708-15AD975C99A6}" dt="2022-06-24T10:55:45.606" v="308" actId="20577"/>
          <ac:spMkLst>
            <pc:docMk/>
            <pc:sldMk cId="0" sldId="270"/>
            <ac:spMk id="240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ED327FEC-E7C2-F322-9708-15AD975C99A6}" dt="2022-06-24T10:55:57.543" v="321" actId="20577"/>
        <pc:sldMkLst>
          <pc:docMk/>
          <pc:sldMk cId="0" sldId="272"/>
        </pc:sldMkLst>
        <pc:spChg chg="mod">
          <ac:chgData name="Cassiano  Peres" userId="S::cassiano@dio.me::969304d6-c324-47a1-b772-a344f131e725" providerId="AD" clId="Web-{ED327FEC-E7C2-F322-9708-15AD975C99A6}" dt="2022-06-24T10:55:57.543" v="321" actId="20577"/>
          <ac:spMkLst>
            <pc:docMk/>
            <pc:sldMk cId="0" sldId="272"/>
            <ac:spMk id="255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ED327FEC-E7C2-F322-9708-15AD975C99A6}" dt="2022-06-24T10:56:20.200" v="327" actId="20577"/>
        <pc:sldMkLst>
          <pc:docMk/>
          <pc:sldMk cId="0" sldId="274"/>
        </pc:sldMkLst>
        <pc:spChg chg="mod">
          <ac:chgData name="Cassiano  Peres" userId="S::cassiano@dio.me::969304d6-c324-47a1-b772-a344f131e725" providerId="AD" clId="Web-{ED327FEC-E7C2-F322-9708-15AD975C99A6}" dt="2022-06-24T10:56:20.200" v="327" actId="20577"/>
          <ac:spMkLst>
            <pc:docMk/>
            <pc:sldMk cId="0" sldId="274"/>
            <ac:spMk id="270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ED327FEC-E7C2-F322-9708-15AD975C99A6}" dt="2022-06-24T10:56:41.341" v="343" actId="20577"/>
        <pc:sldMkLst>
          <pc:docMk/>
          <pc:sldMk cId="0" sldId="276"/>
        </pc:sldMkLst>
        <pc:spChg chg="mod">
          <ac:chgData name="Cassiano  Peres" userId="S::cassiano@dio.me::969304d6-c324-47a1-b772-a344f131e725" providerId="AD" clId="Web-{ED327FEC-E7C2-F322-9708-15AD975C99A6}" dt="2022-06-24T10:56:41.341" v="343" actId="20577"/>
          <ac:spMkLst>
            <pc:docMk/>
            <pc:sldMk cId="0" sldId="276"/>
            <ac:spMk id="285" creationId="{00000000-0000-0000-0000-000000000000}"/>
          </ac:spMkLst>
        </pc:spChg>
      </pc:sldChg>
      <pc:sldChg chg="del">
        <pc:chgData name="Cassiano  Peres" userId="S::cassiano@dio.me::969304d6-c324-47a1-b772-a344f131e725" providerId="AD" clId="Web-{ED327FEC-E7C2-F322-9708-15AD975C99A6}" dt="2022-06-24T10:56:43.404" v="344"/>
        <pc:sldMkLst>
          <pc:docMk/>
          <pc:sldMk cId="0" sldId="280"/>
        </pc:sldMkLst>
      </pc:sldChg>
      <pc:sldChg chg="del">
        <pc:chgData name="Cassiano  Peres" userId="S::cassiano@dio.me::969304d6-c324-47a1-b772-a344f131e725" providerId="AD" clId="Web-{ED327FEC-E7C2-F322-9708-15AD975C99A6}" dt="2022-06-24T10:56:45.529" v="345"/>
        <pc:sldMkLst>
          <pc:docMk/>
          <pc:sldMk cId="0" sldId="281"/>
        </pc:sldMkLst>
      </pc:sldChg>
      <pc:sldChg chg="modSp">
        <pc:chgData name="Cassiano  Peres" userId="S::cassiano@dio.me::969304d6-c324-47a1-b772-a344f131e725" providerId="AD" clId="Web-{ED327FEC-E7C2-F322-9708-15AD975C99A6}" dt="2022-06-23T22:34:33.820" v="123" actId="14100"/>
        <pc:sldMkLst>
          <pc:docMk/>
          <pc:sldMk cId="3711208238" sldId="298"/>
        </pc:sldMkLst>
        <pc:spChg chg="mod">
          <ac:chgData name="Cassiano  Peres" userId="S::cassiano@dio.me::969304d6-c324-47a1-b772-a344f131e725" providerId="AD" clId="Web-{ED327FEC-E7C2-F322-9708-15AD975C99A6}" dt="2022-06-23T22:34:33.820" v="123" actId="14100"/>
          <ac:spMkLst>
            <pc:docMk/>
            <pc:sldMk cId="3711208238" sldId="298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ED327FEC-E7C2-F322-9708-15AD975C99A6}" dt="2022-06-24T10:10:52.405" v="254" actId="20577"/>
        <pc:sldMkLst>
          <pc:docMk/>
          <pc:sldMk cId="1116792615" sldId="299"/>
        </pc:sldMkLst>
        <pc:spChg chg="mod">
          <ac:chgData name="Cassiano  Peres" userId="S::cassiano@dio.me::969304d6-c324-47a1-b772-a344f131e725" providerId="AD" clId="Web-{ED327FEC-E7C2-F322-9708-15AD975C99A6}" dt="2022-06-24T10:10:52.405" v="254" actId="20577"/>
          <ac:spMkLst>
            <pc:docMk/>
            <pc:sldMk cId="1116792615" sldId="299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ED327FEC-E7C2-F322-9708-15AD975C99A6}" dt="2022-06-23T22:37:37.206" v="234" actId="20577"/>
        <pc:sldMkLst>
          <pc:docMk/>
          <pc:sldMk cId="2931374148" sldId="300"/>
        </pc:sldMkLst>
        <pc:spChg chg="mod">
          <ac:chgData name="Cassiano  Peres" userId="S::cassiano@dio.me::969304d6-c324-47a1-b772-a344f131e725" providerId="AD" clId="Web-{ED327FEC-E7C2-F322-9708-15AD975C99A6}" dt="2022-06-23T22:37:37.206" v="234" actId="20577"/>
          <ac:spMkLst>
            <pc:docMk/>
            <pc:sldMk cId="2931374148" sldId="300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ED327FEC-E7C2-F322-9708-15AD975C99A6}" dt="2022-06-23T22:37:50.690" v="243" actId="20577"/>
        <pc:sldMkLst>
          <pc:docMk/>
          <pc:sldMk cId="379731189" sldId="301"/>
        </pc:sldMkLst>
        <pc:spChg chg="mod">
          <ac:chgData name="Cassiano  Peres" userId="S::cassiano@dio.me::969304d6-c324-47a1-b772-a344f131e725" providerId="AD" clId="Web-{ED327FEC-E7C2-F322-9708-15AD975C99A6}" dt="2022-06-23T22:37:50.690" v="243" actId="20577"/>
          <ac:spMkLst>
            <pc:docMk/>
            <pc:sldMk cId="379731189" sldId="301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ED327FEC-E7C2-F322-9708-15AD975C99A6}" dt="2022-06-24T10:11:15.390" v="264" actId="20577"/>
        <pc:sldMkLst>
          <pc:docMk/>
          <pc:sldMk cId="1795265896" sldId="306"/>
        </pc:sldMkLst>
        <pc:spChg chg="mod">
          <ac:chgData name="Cassiano  Peres" userId="S::cassiano@dio.me::969304d6-c324-47a1-b772-a344f131e725" providerId="AD" clId="Web-{ED327FEC-E7C2-F322-9708-15AD975C99A6}" dt="2022-06-24T10:11:15.390" v="264" actId="20577"/>
          <ac:spMkLst>
            <pc:docMk/>
            <pc:sldMk cId="1795265896" sldId="306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ED327FEC-E7C2-F322-9708-15AD975C99A6}" dt="2022-06-23T22:29:09.608" v="1" actId="20577"/>
        <pc:sldMkLst>
          <pc:docMk/>
          <pc:sldMk cId="4081854120" sldId="310"/>
        </pc:sldMkLst>
        <pc:spChg chg="mod">
          <ac:chgData name="Cassiano  Peres" userId="S::cassiano@dio.me::969304d6-c324-47a1-b772-a344f131e725" providerId="AD" clId="Web-{ED327FEC-E7C2-F322-9708-15AD975C99A6}" dt="2022-06-23T22:29:09.608" v="1" actId="20577"/>
          <ac:spMkLst>
            <pc:docMk/>
            <pc:sldMk cId="4081854120" sldId="310"/>
            <ac:spMk id="232" creationId="{00000000-0000-0000-0000-000000000000}"/>
          </ac:spMkLst>
        </pc:spChg>
      </pc:sldChg>
      <pc:sldChg chg="modSp add ord replId">
        <pc:chgData name="Cassiano  Peres" userId="S::cassiano@dio.me::969304d6-c324-47a1-b772-a344f131e725" providerId="AD" clId="Web-{ED327FEC-E7C2-F322-9708-15AD975C99A6}" dt="2022-06-23T22:32:47.301" v="69" actId="20577"/>
        <pc:sldMkLst>
          <pc:docMk/>
          <pc:sldMk cId="1584330610" sldId="313"/>
        </pc:sldMkLst>
        <pc:spChg chg="mod">
          <ac:chgData name="Cassiano  Peres" userId="S::cassiano@dio.me::969304d6-c324-47a1-b772-a344f131e725" providerId="AD" clId="Web-{ED327FEC-E7C2-F322-9708-15AD975C99A6}" dt="2022-06-23T22:32:47.301" v="69" actId="20577"/>
          <ac:spMkLst>
            <pc:docMk/>
            <pc:sldMk cId="1584330610" sldId="313"/>
            <ac:spMk id="232" creationId="{00000000-0000-0000-0000-000000000000}"/>
          </ac:spMkLst>
        </pc:spChg>
        <pc:spChg chg="mod">
          <ac:chgData name="Cassiano  Peres" userId="S::cassiano@dio.me::969304d6-c324-47a1-b772-a344f131e725" providerId="AD" clId="Web-{ED327FEC-E7C2-F322-9708-15AD975C99A6}" dt="2022-06-23T22:30:42.282" v="9" actId="20577"/>
          <ac:spMkLst>
            <pc:docMk/>
            <pc:sldMk cId="1584330610" sldId="313"/>
            <ac:spMk id="233" creationId="{00000000-0000-0000-0000-000000000000}"/>
          </ac:spMkLst>
        </pc:spChg>
      </pc:sldChg>
      <pc:sldChg chg="addSp delSp modSp add replId">
        <pc:chgData name="Cassiano  Peres" userId="S::cassiano@dio.me::969304d6-c324-47a1-b772-a344f131e725" providerId="AD" clId="Web-{ED327FEC-E7C2-F322-9708-15AD975C99A6}" dt="2022-06-23T22:32:10.738" v="38" actId="1076"/>
        <pc:sldMkLst>
          <pc:docMk/>
          <pc:sldMk cId="1226830062" sldId="314"/>
        </pc:sldMkLst>
        <pc:spChg chg="del mod">
          <ac:chgData name="Cassiano  Peres" userId="S::cassiano@dio.me::969304d6-c324-47a1-b772-a344f131e725" providerId="AD" clId="Web-{ED327FEC-E7C2-F322-9708-15AD975C99A6}" dt="2022-06-23T22:32:01.159" v="34"/>
          <ac:spMkLst>
            <pc:docMk/>
            <pc:sldMk cId="1226830062" sldId="314"/>
            <ac:spMk id="232" creationId="{00000000-0000-0000-0000-000000000000}"/>
          </ac:spMkLst>
        </pc:spChg>
        <pc:picChg chg="add mod">
          <ac:chgData name="Cassiano  Peres" userId="S::cassiano@dio.me::969304d6-c324-47a1-b772-a344f131e725" providerId="AD" clId="Web-{ED327FEC-E7C2-F322-9708-15AD975C99A6}" dt="2022-06-23T22:32:10.738" v="38" actId="1076"/>
          <ac:picMkLst>
            <pc:docMk/>
            <pc:sldMk cId="1226830062" sldId="314"/>
            <ac:picMk id="2" creationId="{5FC8EAF4-365B-AAFA-A8ED-F61AFF5A7D21}"/>
          </ac:picMkLst>
        </pc:picChg>
      </pc:sldChg>
      <pc:sldChg chg="modSp add ord replId">
        <pc:chgData name="Cassiano  Peres" userId="S::cassiano@dio.me::969304d6-c324-47a1-b772-a344f131e725" providerId="AD" clId="Web-{ED327FEC-E7C2-F322-9708-15AD975C99A6}" dt="2022-06-23T22:33:59.100" v="121" actId="20577"/>
        <pc:sldMkLst>
          <pc:docMk/>
          <pc:sldMk cId="4226119509" sldId="315"/>
        </pc:sldMkLst>
        <pc:spChg chg="mod">
          <ac:chgData name="Cassiano  Peres" userId="S::cassiano@dio.me::969304d6-c324-47a1-b772-a344f131e725" providerId="AD" clId="Web-{ED327FEC-E7C2-F322-9708-15AD975C99A6}" dt="2022-06-23T22:33:59.100" v="121" actId="20577"/>
          <ac:spMkLst>
            <pc:docMk/>
            <pc:sldMk cId="4226119509" sldId="315"/>
            <ac:spMk id="232" creationId="{00000000-0000-0000-0000-000000000000}"/>
          </ac:spMkLst>
        </pc:spChg>
        <pc:spChg chg="mod">
          <ac:chgData name="Cassiano  Peres" userId="S::cassiano@dio.me::969304d6-c324-47a1-b772-a344f131e725" providerId="AD" clId="Web-{ED327FEC-E7C2-F322-9708-15AD975C99A6}" dt="2022-06-23T22:33:31.115" v="92" actId="20577"/>
          <ac:spMkLst>
            <pc:docMk/>
            <pc:sldMk cId="4226119509" sldId="315"/>
            <ac:spMk id="233" creationId="{00000000-0000-0000-0000-000000000000}"/>
          </ac:spMkLst>
        </pc:spChg>
      </pc:sldChg>
      <pc:sldChg chg="modSp add replId">
        <pc:chgData name="Cassiano  Peres" userId="S::cassiano@dio.me::969304d6-c324-47a1-b772-a344f131e725" providerId="AD" clId="Web-{ED327FEC-E7C2-F322-9708-15AD975C99A6}" dt="2022-06-23T22:36:16.250" v="208" actId="20577"/>
        <pc:sldMkLst>
          <pc:docMk/>
          <pc:sldMk cId="4095996450" sldId="316"/>
        </pc:sldMkLst>
        <pc:spChg chg="mod">
          <ac:chgData name="Cassiano  Peres" userId="S::cassiano@dio.me::969304d6-c324-47a1-b772-a344f131e725" providerId="AD" clId="Web-{ED327FEC-E7C2-F322-9708-15AD975C99A6}" dt="2022-06-23T22:36:16.250" v="208" actId="20577"/>
          <ac:spMkLst>
            <pc:docMk/>
            <pc:sldMk cId="4095996450" sldId="316"/>
            <ac:spMk id="232" creationId="{00000000-0000-0000-0000-000000000000}"/>
          </ac:spMkLst>
        </pc:spChg>
        <pc:spChg chg="mod">
          <ac:chgData name="Cassiano  Peres" userId="S::cassiano@dio.me::969304d6-c324-47a1-b772-a344f131e725" providerId="AD" clId="Web-{ED327FEC-E7C2-F322-9708-15AD975C99A6}" dt="2022-06-23T22:34:53.607" v="131" actId="20577"/>
          <ac:spMkLst>
            <pc:docMk/>
            <pc:sldMk cId="4095996450" sldId="316"/>
            <ac:spMk id="233" creationId="{00000000-0000-0000-0000-000000000000}"/>
          </ac:spMkLst>
        </pc:spChg>
      </pc:sldChg>
      <pc:sldChg chg="add replId">
        <pc:chgData name="Cassiano  Peres" userId="S::cassiano@dio.me::969304d6-c324-47a1-b772-a344f131e725" providerId="AD" clId="Web-{ED327FEC-E7C2-F322-9708-15AD975C99A6}" dt="2022-06-24T10:57:16.013" v="346"/>
        <pc:sldMkLst>
          <pc:docMk/>
          <pc:sldMk cId="1723100303" sldId="317"/>
        </pc:sldMkLst>
      </pc:sldChg>
      <pc:sldChg chg="modSp add replId">
        <pc:chgData name="Cassiano  Peres" userId="S::cassiano@dio.me::969304d6-c324-47a1-b772-a344f131e725" providerId="AD" clId="Web-{ED327FEC-E7C2-F322-9708-15AD975C99A6}" dt="2022-06-24T10:57:56.842" v="373" actId="20577"/>
        <pc:sldMkLst>
          <pc:docMk/>
          <pc:sldMk cId="931656227" sldId="318"/>
        </pc:sldMkLst>
        <pc:spChg chg="mod">
          <ac:chgData name="Cassiano  Peres" userId="S::cassiano@dio.me::969304d6-c324-47a1-b772-a344f131e725" providerId="AD" clId="Web-{ED327FEC-E7C2-F322-9708-15AD975C99A6}" dt="2022-06-24T10:57:32.186" v="359" actId="20577"/>
          <ac:spMkLst>
            <pc:docMk/>
            <pc:sldMk cId="931656227" sldId="318"/>
            <ac:spMk id="299" creationId="{00000000-0000-0000-0000-000000000000}"/>
          </ac:spMkLst>
        </pc:spChg>
        <pc:spChg chg="mod">
          <ac:chgData name="Cassiano  Peres" userId="S::cassiano@dio.me::969304d6-c324-47a1-b772-a344f131e725" providerId="AD" clId="Web-{ED327FEC-E7C2-F322-9708-15AD975C99A6}" dt="2022-06-24T10:57:56.842" v="373" actId="20577"/>
          <ac:spMkLst>
            <pc:docMk/>
            <pc:sldMk cId="931656227" sldId="318"/>
            <ac:spMk id="300" creationId="{00000000-0000-0000-0000-000000000000}"/>
          </ac:spMkLst>
        </pc:spChg>
      </pc:sldChg>
      <pc:sldChg chg="add replId">
        <pc:chgData name="Cassiano  Peres" userId="S::cassiano@dio.me::969304d6-c324-47a1-b772-a344f131e725" providerId="AD" clId="Web-{ED327FEC-E7C2-F322-9708-15AD975C99A6}" dt="2022-06-24T10:57:21.107" v="348"/>
        <pc:sldMkLst>
          <pc:docMk/>
          <pc:sldMk cId="3030265841" sldId="319"/>
        </pc:sldMkLst>
      </pc:sldChg>
      <pc:sldChg chg="modSp add replId">
        <pc:chgData name="Cassiano  Peres" userId="S::cassiano@dio.me::969304d6-c324-47a1-b772-a344f131e725" providerId="AD" clId="Web-{ED327FEC-E7C2-F322-9708-15AD975C99A6}" dt="2022-06-24T10:58:37.030" v="383" actId="20577"/>
        <pc:sldMkLst>
          <pc:docMk/>
          <pc:sldMk cId="2505625570" sldId="320"/>
        </pc:sldMkLst>
        <pc:spChg chg="mod">
          <ac:chgData name="Cassiano  Peres" userId="S::cassiano@dio.me::969304d6-c324-47a1-b772-a344f131e725" providerId="AD" clId="Web-{ED327FEC-E7C2-F322-9708-15AD975C99A6}" dt="2022-06-24T10:58:01.936" v="374" actId="20577"/>
          <ac:spMkLst>
            <pc:docMk/>
            <pc:sldMk cId="2505625570" sldId="320"/>
            <ac:spMk id="299" creationId="{00000000-0000-0000-0000-000000000000}"/>
          </ac:spMkLst>
        </pc:spChg>
        <pc:spChg chg="mod">
          <ac:chgData name="Cassiano  Peres" userId="S::cassiano@dio.me::969304d6-c324-47a1-b772-a344f131e725" providerId="AD" clId="Web-{ED327FEC-E7C2-F322-9708-15AD975C99A6}" dt="2022-06-24T10:58:37.030" v="383" actId="20577"/>
          <ac:spMkLst>
            <pc:docMk/>
            <pc:sldMk cId="2505625570" sldId="320"/>
            <ac:spMk id="300" creationId="{00000000-0000-0000-0000-000000000000}"/>
          </ac:spMkLst>
        </pc:spChg>
      </pc:sldChg>
      <pc:sldChg chg="add replId">
        <pc:chgData name="Cassiano  Peres" userId="S::cassiano@dio.me::969304d6-c324-47a1-b772-a344f131e725" providerId="AD" clId="Web-{ED327FEC-E7C2-F322-9708-15AD975C99A6}" dt="2022-06-24T10:57:21.420" v="350"/>
        <pc:sldMkLst>
          <pc:docMk/>
          <pc:sldMk cId="4042199813" sldId="321"/>
        </pc:sldMkLst>
      </pc:sldChg>
      <pc:sldChg chg="modSp add replId">
        <pc:chgData name="Cassiano  Peres" userId="S::cassiano@dio.me::969304d6-c324-47a1-b772-a344f131e725" providerId="AD" clId="Web-{ED327FEC-E7C2-F322-9708-15AD975C99A6}" dt="2022-06-24T10:59:02.234" v="402" actId="20577"/>
        <pc:sldMkLst>
          <pc:docMk/>
          <pc:sldMk cId="3407141783" sldId="322"/>
        </pc:sldMkLst>
        <pc:spChg chg="mod">
          <ac:chgData name="Cassiano  Peres" userId="S::cassiano@dio.me::969304d6-c324-47a1-b772-a344f131e725" providerId="AD" clId="Web-{ED327FEC-E7C2-F322-9708-15AD975C99A6}" dt="2022-06-24T10:58:47.031" v="385" actId="20577"/>
          <ac:spMkLst>
            <pc:docMk/>
            <pc:sldMk cId="3407141783" sldId="322"/>
            <ac:spMk id="299" creationId="{00000000-0000-0000-0000-000000000000}"/>
          </ac:spMkLst>
        </pc:spChg>
        <pc:spChg chg="mod">
          <ac:chgData name="Cassiano  Peres" userId="S::cassiano@dio.me::969304d6-c324-47a1-b772-a344f131e725" providerId="AD" clId="Web-{ED327FEC-E7C2-F322-9708-15AD975C99A6}" dt="2022-06-24T10:59:02.234" v="402" actId="20577"/>
          <ac:spMkLst>
            <pc:docMk/>
            <pc:sldMk cId="3407141783" sldId="322"/>
            <ac:spMk id="300" creationId="{00000000-0000-0000-0000-000000000000}"/>
          </ac:spMkLst>
        </pc:spChg>
      </pc:sldChg>
      <pc:sldChg chg="add replId">
        <pc:chgData name="Cassiano  Peres" userId="S::cassiano@dio.me::969304d6-c324-47a1-b772-a344f131e725" providerId="AD" clId="Web-{ED327FEC-E7C2-F322-9708-15AD975C99A6}" dt="2022-06-24T10:57:23.389" v="352"/>
        <pc:sldMkLst>
          <pc:docMk/>
          <pc:sldMk cId="1140665357" sldId="323"/>
        </pc:sldMkLst>
      </pc:sldChg>
      <pc:sldChg chg="modSp add replId">
        <pc:chgData name="Cassiano  Peres" userId="S::cassiano@dio.me::969304d6-c324-47a1-b772-a344f131e725" providerId="AD" clId="Web-{ED327FEC-E7C2-F322-9708-15AD975C99A6}" dt="2022-06-24T10:59:13.937" v="406" actId="20577"/>
        <pc:sldMkLst>
          <pc:docMk/>
          <pc:sldMk cId="1886397339" sldId="324"/>
        </pc:sldMkLst>
        <pc:spChg chg="mod">
          <ac:chgData name="Cassiano  Peres" userId="S::cassiano@dio.me::969304d6-c324-47a1-b772-a344f131e725" providerId="AD" clId="Web-{ED327FEC-E7C2-F322-9708-15AD975C99A6}" dt="2022-06-24T10:59:07.734" v="404" actId="20577"/>
          <ac:spMkLst>
            <pc:docMk/>
            <pc:sldMk cId="1886397339" sldId="324"/>
            <ac:spMk id="299" creationId="{00000000-0000-0000-0000-000000000000}"/>
          </ac:spMkLst>
        </pc:spChg>
        <pc:spChg chg="mod">
          <ac:chgData name="Cassiano  Peres" userId="S::cassiano@dio.me::969304d6-c324-47a1-b772-a344f131e725" providerId="AD" clId="Web-{ED327FEC-E7C2-F322-9708-15AD975C99A6}" dt="2022-06-24T10:59:13.937" v="406" actId="20577"/>
          <ac:spMkLst>
            <pc:docMk/>
            <pc:sldMk cId="1886397339" sldId="324"/>
            <ac:spMk id="300" creationId="{00000000-0000-0000-0000-000000000000}"/>
          </ac:spMkLst>
        </pc:spChg>
      </pc:sldChg>
      <pc:sldChg chg="add replId">
        <pc:chgData name="Cassiano  Peres" userId="S::cassiano@dio.me::969304d6-c324-47a1-b772-a344f131e725" providerId="AD" clId="Web-{ED327FEC-E7C2-F322-9708-15AD975C99A6}" dt="2022-06-24T10:57:23.857" v="354"/>
        <pc:sldMkLst>
          <pc:docMk/>
          <pc:sldMk cId="2578618550" sldId="325"/>
        </pc:sldMkLst>
      </pc:sldChg>
      <pc:sldChg chg="add replId">
        <pc:chgData name="Cassiano  Peres" userId="S::cassiano@dio.me::969304d6-c324-47a1-b772-a344f131e725" providerId="AD" clId="Web-{ED327FEC-E7C2-F322-9708-15AD975C99A6}" dt="2022-06-24T10:57:23.904" v="355"/>
        <pc:sldMkLst>
          <pc:docMk/>
          <pc:sldMk cId="2033524195" sldId="326"/>
        </pc:sldMkLst>
      </pc:sldChg>
      <pc:sldChg chg="add replId">
        <pc:chgData name="Cassiano  Peres" userId="S::cassiano@dio.me::969304d6-c324-47a1-b772-a344f131e725" providerId="AD" clId="Web-{ED327FEC-E7C2-F322-9708-15AD975C99A6}" dt="2022-06-24T10:57:25.795" v="356"/>
        <pc:sldMkLst>
          <pc:docMk/>
          <pc:sldMk cId="1188181145" sldId="327"/>
        </pc:sldMkLst>
      </pc:sldChg>
      <pc:sldChg chg="add replId">
        <pc:chgData name="Cassiano  Peres" userId="S::cassiano@dio.me::969304d6-c324-47a1-b772-a344f131e725" providerId="AD" clId="Web-{ED327FEC-E7C2-F322-9708-15AD975C99A6}" dt="2022-06-24T10:57:25.826" v="357"/>
        <pc:sldMkLst>
          <pc:docMk/>
          <pc:sldMk cId="1484752744" sldId="328"/>
        </pc:sldMkLst>
      </pc:sldChg>
    </pc:docChg>
  </pc:docChgLst>
  <pc:docChgLst>
    <pc:chgData name="Cassiano  Peres" userId="S::cassiano@dio.me::969304d6-c324-47a1-b772-a344f131e725" providerId="AD" clId="Web-{4813B6C0-C452-FFFA-EF46-60699C0DDDA9}"/>
    <pc:docChg chg="addSld delSld modSld">
      <pc:chgData name="Cassiano  Peres" userId="S::cassiano@dio.me::969304d6-c324-47a1-b772-a344f131e725" providerId="AD" clId="Web-{4813B6C0-C452-FFFA-EF46-60699C0DDDA9}" dt="2022-06-24T23:45:11.944" v="282" actId="20577"/>
      <pc:docMkLst>
        <pc:docMk/>
      </pc:docMkLst>
      <pc:sldChg chg="modSp">
        <pc:chgData name="Cassiano  Peres" userId="S::cassiano@dio.me::969304d6-c324-47a1-b772-a344f131e725" providerId="AD" clId="Web-{4813B6C0-C452-FFFA-EF46-60699C0DDDA9}" dt="2022-06-24T23:24:45.549" v="20" actId="20577"/>
        <pc:sldMkLst>
          <pc:docMk/>
          <pc:sldMk cId="0" sldId="270"/>
        </pc:sldMkLst>
        <pc:spChg chg="mod">
          <ac:chgData name="Cassiano  Peres" userId="S::cassiano@dio.me::969304d6-c324-47a1-b772-a344f131e725" providerId="AD" clId="Web-{4813B6C0-C452-FFFA-EF46-60699C0DDDA9}" dt="2022-06-24T23:24:45.549" v="20" actId="20577"/>
          <ac:spMkLst>
            <pc:docMk/>
            <pc:sldMk cId="0" sldId="270"/>
            <ac:spMk id="240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25:01.144" v="30" actId="20577"/>
        <pc:sldMkLst>
          <pc:docMk/>
          <pc:sldMk cId="0" sldId="272"/>
        </pc:sldMkLst>
        <pc:spChg chg="mod">
          <ac:chgData name="Cassiano  Peres" userId="S::cassiano@dio.me::969304d6-c324-47a1-b772-a344f131e725" providerId="AD" clId="Web-{4813B6C0-C452-FFFA-EF46-60699C0DDDA9}" dt="2022-06-24T23:25:01.144" v="30" actId="20577"/>
          <ac:spMkLst>
            <pc:docMk/>
            <pc:sldMk cId="0" sldId="272"/>
            <ac:spMk id="255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25:08.613" v="38" actId="20577"/>
        <pc:sldMkLst>
          <pc:docMk/>
          <pc:sldMk cId="0" sldId="274"/>
        </pc:sldMkLst>
        <pc:spChg chg="mod">
          <ac:chgData name="Cassiano  Peres" userId="S::cassiano@dio.me::969304d6-c324-47a1-b772-a344f131e725" providerId="AD" clId="Web-{4813B6C0-C452-FFFA-EF46-60699C0DDDA9}" dt="2022-06-24T23:25:08.613" v="38" actId="20577"/>
          <ac:spMkLst>
            <pc:docMk/>
            <pc:sldMk cId="0" sldId="274"/>
            <ac:spMk id="270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3:52.629" v="263" actId="20577"/>
        <pc:sldMkLst>
          <pc:docMk/>
          <pc:sldMk cId="1116792615" sldId="299"/>
        </pc:sldMkLst>
        <pc:spChg chg="mod">
          <ac:chgData name="Cassiano  Peres" userId="S::cassiano@dio.me::969304d6-c324-47a1-b772-a344f131e725" providerId="AD" clId="Web-{4813B6C0-C452-FFFA-EF46-60699C0DDDA9}" dt="2022-06-24T23:43:52.629" v="263" actId="20577"/>
          <ac:spMkLst>
            <pc:docMk/>
            <pc:sldMk cId="1116792615" sldId="299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3:45.003" v="262" actId="20577"/>
        <pc:sldMkLst>
          <pc:docMk/>
          <pc:sldMk cId="379731189" sldId="301"/>
        </pc:sldMkLst>
        <pc:spChg chg="mod">
          <ac:chgData name="Cassiano  Peres" userId="S::cassiano@dio.me::969304d6-c324-47a1-b772-a344f131e725" providerId="AD" clId="Web-{4813B6C0-C452-FFFA-EF46-60699C0DDDA9}" dt="2022-06-24T23:43:45.003" v="262" actId="20577"/>
          <ac:spMkLst>
            <pc:docMk/>
            <pc:sldMk cId="379731189" sldId="301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4:31.536" v="271" actId="20577"/>
        <pc:sldMkLst>
          <pc:docMk/>
          <pc:sldMk cId="411877756" sldId="302"/>
        </pc:sldMkLst>
        <pc:spChg chg="mod">
          <ac:chgData name="Cassiano  Peres" userId="S::cassiano@dio.me::969304d6-c324-47a1-b772-a344f131e725" providerId="AD" clId="Web-{4813B6C0-C452-FFFA-EF46-60699C0DDDA9}" dt="2022-06-24T23:44:31.536" v="271" actId="20577"/>
          <ac:spMkLst>
            <pc:docMk/>
            <pc:sldMk cId="411877756" sldId="302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4:35.911" v="273" actId="20577"/>
        <pc:sldMkLst>
          <pc:docMk/>
          <pc:sldMk cId="861045368" sldId="303"/>
        </pc:sldMkLst>
        <pc:spChg chg="mod">
          <ac:chgData name="Cassiano  Peres" userId="S::cassiano@dio.me::969304d6-c324-47a1-b772-a344f131e725" providerId="AD" clId="Web-{4813B6C0-C452-FFFA-EF46-60699C0DDDA9}" dt="2022-06-24T23:44:35.911" v="273" actId="20577"/>
          <ac:spMkLst>
            <pc:docMk/>
            <pc:sldMk cId="861045368" sldId="303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4:39.412" v="274" actId="20577"/>
        <pc:sldMkLst>
          <pc:docMk/>
          <pc:sldMk cId="3852735590" sldId="304"/>
        </pc:sldMkLst>
        <pc:spChg chg="mod">
          <ac:chgData name="Cassiano  Peres" userId="S::cassiano@dio.me::969304d6-c324-47a1-b772-a344f131e725" providerId="AD" clId="Web-{4813B6C0-C452-FFFA-EF46-60699C0DDDA9}" dt="2022-06-24T23:44:39.412" v="274" actId="20577"/>
          <ac:spMkLst>
            <pc:docMk/>
            <pc:sldMk cId="3852735590" sldId="304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4:44.115" v="275" actId="20577"/>
        <pc:sldMkLst>
          <pc:docMk/>
          <pc:sldMk cId="3185780601" sldId="305"/>
        </pc:sldMkLst>
        <pc:spChg chg="mod">
          <ac:chgData name="Cassiano  Peres" userId="S::cassiano@dio.me::969304d6-c324-47a1-b772-a344f131e725" providerId="AD" clId="Web-{4813B6C0-C452-FFFA-EF46-60699C0DDDA9}" dt="2022-06-24T23:44:44.115" v="275" actId="20577"/>
          <ac:spMkLst>
            <pc:docMk/>
            <pc:sldMk cId="3185780601" sldId="305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4:49.599" v="276" actId="20577"/>
        <pc:sldMkLst>
          <pc:docMk/>
          <pc:sldMk cId="1795265896" sldId="306"/>
        </pc:sldMkLst>
        <pc:spChg chg="mod">
          <ac:chgData name="Cassiano  Peres" userId="S::cassiano@dio.me::969304d6-c324-47a1-b772-a344f131e725" providerId="AD" clId="Web-{4813B6C0-C452-FFFA-EF46-60699C0DDDA9}" dt="2022-06-24T23:44:49.599" v="276" actId="20577"/>
          <ac:spMkLst>
            <pc:docMk/>
            <pc:sldMk cId="1795265896" sldId="306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4:54.912" v="278" actId="20577"/>
        <pc:sldMkLst>
          <pc:docMk/>
          <pc:sldMk cId="3001790108" sldId="308"/>
        </pc:sldMkLst>
        <pc:spChg chg="mod">
          <ac:chgData name="Cassiano  Peres" userId="S::cassiano@dio.me::969304d6-c324-47a1-b772-a344f131e725" providerId="AD" clId="Web-{4813B6C0-C452-FFFA-EF46-60699C0DDDA9}" dt="2022-06-24T23:44:54.912" v="278" actId="20577"/>
          <ac:spMkLst>
            <pc:docMk/>
            <pc:sldMk cId="3001790108" sldId="308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4:59.694" v="279" actId="20577"/>
        <pc:sldMkLst>
          <pc:docMk/>
          <pc:sldMk cId="4081854120" sldId="310"/>
        </pc:sldMkLst>
        <pc:spChg chg="mod">
          <ac:chgData name="Cassiano  Peres" userId="S::cassiano@dio.me::969304d6-c324-47a1-b772-a344f131e725" providerId="AD" clId="Web-{4813B6C0-C452-FFFA-EF46-60699C0DDDA9}" dt="2022-06-24T23:44:59.694" v="279" actId="20577"/>
          <ac:spMkLst>
            <pc:docMk/>
            <pc:sldMk cId="4081854120" sldId="310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5:03.069" v="280" actId="20577"/>
        <pc:sldMkLst>
          <pc:docMk/>
          <pc:sldMk cId="1584330610" sldId="313"/>
        </pc:sldMkLst>
        <pc:spChg chg="mod">
          <ac:chgData name="Cassiano  Peres" userId="S::cassiano@dio.me::969304d6-c324-47a1-b772-a344f131e725" providerId="AD" clId="Web-{4813B6C0-C452-FFFA-EF46-60699C0DDDA9}" dt="2022-06-24T23:45:03.069" v="280" actId="20577"/>
          <ac:spMkLst>
            <pc:docMk/>
            <pc:sldMk cId="1584330610" sldId="313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5:07.256" v="281" actId="20577"/>
        <pc:sldMkLst>
          <pc:docMk/>
          <pc:sldMk cId="4226119509" sldId="315"/>
        </pc:sldMkLst>
        <pc:spChg chg="mod">
          <ac:chgData name="Cassiano  Peres" userId="S::cassiano@dio.me::969304d6-c324-47a1-b772-a344f131e725" providerId="AD" clId="Web-{4813B6C0-C452-FFFA-EF46-60699C0DDDA9}" dt="2022-06-24T23:45:07.256" v="281" actId="20577"/>
          <ac:spMkLst>
            <pc:docMk/>
            <pc:sldMk cId="4226119509" sldId="315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45:11.944" v="282" actId="20577"/>
        <pc:sldMkLst>
          <pc:docMk/>
          <pc:sldMk cId="4095996450" sldId="316"/>
        </pc:sldMkLst>
        <pc:spChg chg="mod">
          <ac:chgData name="Cassiano  Peres" userId="S::cassiano@dio.me::969304d6-c324-47a1-b772-a344f131e725" providerId="AD" clId="Web-{4813B6C0-C452-FFFA-EF46-60699C0DDDA9}" dt="2022-06-24T23:45:11.944" v="282" actId="20577"/>
          <ac:spMkLst>
            <pc:docMk/>
            <pc:sldMk cId="4095996450" sldId="316"/>
            <ac:spMk id="232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25:29.270" v="41" actId="20577"/>
        <pc:sldMkLst>
          <pc:docMk/>
          <pc:sldMk cId="931656227" sldId="318"/>
        </pc:sldMkLst>
        <pc:spChg chg="mod">
          <ac:chgData name="Cassiano  Peres" userId="S::cassiano@dio.me::969304d6-c324-47a1-b772-a344f131e725" providerId="AD" clId="Web-{4813B6C0-C452-FFFA-EF46-60699C0DDDA9}" dt="2022-06-24T23:25:29.270" v="41" actId="20577"/>
          <ac:spMkLst>
            <pc:docMk/>
            <pc:sldMk cId="931656227" sldId="318"/>
            <ac:spMk id="300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26:08.099" v="56" actId="20577"/>
        <pc:sldMkLst>
          <pc:docMk/>
          <pc:sldMk cId="2505625570" sldId="320"/>
        </pc:sldMkLst>
        <pc:spChg chg="mod">
          <ac:chgData name="Cassiano  Peres" userId="S::cassiano@dio.me::969304d6-c324-47a1-b772-a344f131e725" providerId="AD" clId="Web-{4813B6C0-C452-FFFA-EF46-60699C0DDDA9}" dt="2022-06-24T23:26:08.099" v="56" actId="20577"/>
          <ac:spMkLst>
            <pc:docMk/>
            <pc:sldMk cId="2505625570" sldId="320"/>
            <ac:spMk id="300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26:38.100" v="78" actId="20577"/>
        <pc:sldMkLst>
          <pc:docMk/>
          <pc:sldMk cId="3407141783" sldId="322"/>
        </pc:sldMkLst>
        <pc:spChg chg="mod">
          <ac:chgData name="Cassiano  Peres" userId="S::cassiano@dio.me::969304d6-c324-47a1-b772-a344f131e725" providerId="AD" clId="Web-{4813B6C0-C452-FFFA-EF46-60699C0DDDA9}" dt="2022-06-24T23:26:38.100" v="78" actId="20577"/>
          <ac:spMkLst>
            <pc:docMk/>
            <pc:sldMk cId="3407141783" sldId="322"/>
            <ac:spMk id="300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26:46.210" v="91" actId="20577"/>
        <pc:sldMkLst>
          <pc:docMk/>
          <pc:sldMk cId="1886397339" sldId="324"/>
        </pc:sldMkLst>
        <pc:spChg chg="mod">
          <ac:chgData name="Cassiano  Peres" userId="S::cassiano@dio.me::969304d6-c324-47a1-b772-a344f131e725" providerId="AD" clId="Web-{4813B6C0-C452-FFFA-EF46-60699C0DDDA9}" dt="2022-06-24T23:26:46.210" v="91" actId="20577"/>
          <ac:spMkLst>
            <pc:docMk/>
            <pc:sldMk cId="1886397339" sldId="324"/>
            <ac:spMk id="300" creationId="{00000000-0000-0000-0000-000000000000}"/>
          </ac:spMkLst>
        </pc:spChg>
      </pc:sldChg>
      <pc:sldChg chg="modSp">
        <pc:chgData name="Cassiano  Peres" userId="S::cassiano@dio.me::969304d6-c324-47a1-b772-a344f131e725" providerId="AD" clId="Web-{4813B6C0-C452-FFFA-EF46-60699C0DDDA9}" dt="2022-06-24T23:27:02.117" v="108" actId="20577"/>
        <pc:sldMkLst>
          <pc:docMk/>
          <pc:sldMk cId="2033524195" sldId="326"/>
        </pc:sldMkLst>
        <pc:spChg chg="mod">
          <ac:chgData name="Cassiano  Peres" userId="S::cassiano@dio.me::969304d6-c324-47a1-b772-a344f131e725" providerId="AD" clId="Web-{4813B6C0-C452-FFFA-EF46-60699C0DDDA9}" dt="2022-06-24T23:26:51.195" v="92" actId="20577"/>
          <ac:spMkLst>
            <pc:docMk/>
            <pc:sldMk cId="2033524195" sldId="326"/>
            <ac:spMk id="299" creationId="{00000000-0000-0000-0000-000000000000}"/>
          </ac:spMkLst>
        </pc:spChg>
        <pc:spChg chg="mod">
          <ac:chgData name="Cassiano  Peres" userId="S::cassiano@dio.me::969304d6-c324-47a1-b772-a344f131e725" providerId="AD" clId="Web-{4813B6C0-C452-FFFA-EF46-60699C0DDDA9}" dt="2022-06-24T23:27:02.117" v="108" actId="20577"/>
          <ac:spMkLst>
            <pc:docMk/>
            <pc:sldMk cId="2033524195" sldId="326"/>
            <ac:spMk id="300" creationId="{00000000-0000-0000-0000-000000000000}"/>
          </ac:spMkLst>
        </pc:spChg>
      </pc:sldChg>
      <pc:sldChg chg="del">
        <pc:chgData name="Cassiano  Peres" userId="S::cassiano@dio.me::969304d6-c324-47a1-b772-a344f131e725" providerId="AD" clId="Web-{4813B6C0-C452-FFFA-EF46-60699C0DDDA9}" dt="2022-06-24T23:27:06.961" v="109"/>
        <pc:sldMkLst>
          <pc:docMk/>
          <pc:sldMk cId="1188181145" sldId="327"/>
        </pc:sldMkLst>
      </pc:sldChg>
      <pc:sldChg chg="addSp modSp add replId">
        <pc:chgData name="Cassiano  Peres" userId="S::cassiano@dio.me::969304d6-c324-47a1-b772-a344f131e725" providerId="AD" clId="Web-{4813B6C0-C452-FFFA-EF46-60699C0DDDA9}" dt="2022-06-24T23:43:37.784" v="261" actId="20577"/>
        <pc:sldMkLst>
          <pc:docMk/>
          <pc:sldMk cId="1427130964" sldId="327"/>
        </pc:sldMkLst>
        <pc:spChg chg="mod">
          <ac:chgData name="Cassiano  Peres" userId="S::cassiano@dio.me::969304d6-c324-47a1-b772-a344f131e725" providerId="AD" clId="Web-{4813B6C0-C452-FFFA-EF46-60699C0DDDA9}" dt="2022-06-24T23:43:37.784" v="261" actId="20577"/>
          <ac:spMkLst>
            <pc:docMk/>
            <pc:sldMk cId="1427130964" sldId="327"/>
            <ac:spMk id="232" creationId="{00000000-0000-0000-0000-000000000000}"/>
          </ac:spMkLst>
        </pc:spChg>
        <pc:picChg chg="add mod">
          <ac:chgData name="Cassiano  Peres" userId="S::cassiano@dio.me::969304d6-c324-47a1-b772-a344f131e725" providerId="AD" clId="Web-{4813B6C0-C452-FFFA-EF46-60699C0DDDA9}" dt="2022-06-24T23:42:55.906" v="260" actId="1076"/>
          <ac:picMkLst>
            <pc:docMk/>
            <pc:sldMk cId="1427130964" sldId="327"/>
            <ac:picMk id="2" creationId="{1ADF8249-CD25-A19F-ADBF-81EF1AB39881}"/>
          </ac:picMkLst>
        </pc:picChg>
      </pc:sldChg>
      <pc:sldChg chg="del">
        <pc:chgData name="Cassiano  Peres" userId="S::cassiano@dio.me::969304d6-c324-47a1-b772-a344f131e725" providerId="AD" clId="Web-{4813B6C0-C452-FFFA-EF46-60699C0DDDA9}" dt="2022-06-24T23:27:06.961" v="110"/>
        <pc:sldMkLst>
          <pc:docMk/>
          <pc:sldMk cId="1484752744" sldId="328"/>
        </pc:sldMkLst>
      </pc:sldChg>
    </pc:docChg>
  </pc:docChgLst>
  <pc:docChgLst>
    <pc:chgData name="Cassiano  Peres" userId="969304d6-c324-47a1-b772-a344f131e725" providerId="ADAL" clId="{E3CBD764-6994-42F9-ABFD-75228FE2E878}"/>
    <pc:docChg chg="undo redo custSel addSld delSld modSld sldOrd">
      <pc:chgData name="Cassiano  Peres" userId="969304d6-c324-47a1-b772-a344f131e725" providerId="ADAL" clId="{E3CBD764-6994-42F9-ABFD-75228FE2E878}" dt="2022-07-04T18:33:06.775" v="2473" actId="1076"/>
      <pc:docMkLst>
        <pc:docMk/>
      </pc:docMkLst>
      <pc:sldChg chg="modSp mod">
        <pc:chgData name="Cassiano  Peres" userId="969304d6-c324-47a1-b772-a344f131e725" providerId="ADAL" clId="{E3CBD764-6994-42F9-ABFD-75228FE2E878}" dt="2022-06-30T10:16:09.520" v="119" actId="20577"/>
        <pc:sldMkLst>
          <pc:docMk/>
          <pc:sldMk cId="0" sldId="271"/>
        </pc:sldMkLst>
        <pc:spChg chg="mod">
          <ac:chgData name="Cassiano  Peres" userId="969304d6-c324-47a1-b772-a344f131e725" providerId="ADAL" clId="{E3CBD764-6994-42F9-ABFD-75228FE2E878}" dt="2022-06-30T10:16:09.520" v="119" actId="20577"/>
          <ac:spMkLst>
            <pc:docMk/>
            <pc:sldMk cId="0" sldId="271"/>
            <ac:spMk id="247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6-30T10:15:42.182" v="9" actId="20577"/>
          <ac:spMkLst>
            <pc:docMk/>
            <pc:sldMk cId="0" sldId="271"/>
            <ac:spMk id="248" creationId="{00000000-0000-0000-0000-000000000000}"/>
          </ac:spMkLst>
        </pc:spChg>
      </pc:sldChg>
      <pc:sldChg chg="modSp mod">
        <pc:chgData name="Cassiano  Peres" userId="969304d6-c324-47a1-b772-a344f131e725" providerId="ADAL" clId="{E3CBD764-6994-42F9-ABFD-75228FE2E878}" dt="2022-06-30T10:52:35.969" v="1819" actId="20577"/>
        <pc:sldMkLst>
          <pc:docMk/>
          <pc:sldMk cId="0" sldId="273"/>
        </pc:sldMkLst>
        <pc:spChg chg="mod">
          <ac:chgData name="Cassiano  Peres" userId="969304d6-c324-47a1-b772-a344f131e725" providerId="ADAL" clId="{E3CBD764-6994-42F9-ABFD-75228FE2E878}" dt="2022-06-30T10:52:35.969" v="1819" actId="20577"/>
          <ac:spMkLst>
            <pc:docMk/>
            <pc:sldMk cId="0" sldId="273"/>
            <ac:spMk id="262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6-30T10:52:01.130" v="1643" actId="20577"/>
          <ac:spMkLst>
            <pc:docMk/>
            <pc:sldMk cId="0" sldId="273"/>
            <ac:spMk id="263" creationId="{00000000-0000-0000-0000-000000000000}"/>
          </ac:spMkLst>
        </pc:spChg>
      </pc:sldChg>
      <pc:sldChg chg="modSp mod">
        <pc:chgData name="Cassiano  Peres" userId="969304d6-c324-47a1-b772-a344f131e725" providerId="ADAL" clId="{E3CBD764-6994-42F9-ABFD-75228FE2E878}" dt="2022-07-04T18:31:10.436" v="2341" actId="20577"/>
        <pc:sldMkLst>
          <pc:docMk/>
          <pc:sldMk cId="1140665357" sldId="323"/>
        </pc:sldMkLst>
        <pc:spChg chg="mod">
          <ac:chgData name="Cassiano  Peres" userId="969304d6-c324-47a1-b772-a344f131e725" providerId="ADAL" clId="{E3CBD764-6994-42F9-ABFD-75228FE2E878}" dt="2022-07-04T18:31:10.436" v="2341" actId="20577"/>
          <ac:spMkLst>
            <pc:docMk/>
            <pc:sldMk cId="1140665357" sldId="323"/>
            <ac:spMk id="307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7-04T18:30:17.723" v="2208" actId="20577"/>
          <ac:spMkLst>
            <pc:docMk/>
            <pc:sldMk cId="1140665357" sldId="323"/>
            <ac:spMk id="308" creationId="{00000000-0000-0000-0000-000000000000}"/>
          </ac:spMkLst>
        </pc:spChg>
      </pc:sldChg>
      <pc:sldChg chg="addSp modSp add mod">
        <pc:chgData name="Cassiano  Peres" userId="969304d6-c324-47a1-b772-a344f131e725" providerId="ADAL" clId="{E3CBD764-6994-42F9-ABFD-75228FE2E878}" dt="2022-06-30T10:19:25.145" v="134" actId="14100"/>
        <pc:sldMkLst>
          <pc:docMk/>
          <pc:sldMk cId="1394202486" sldId="328"/>
        </pc:sldMkLst>
        <pc:spChg chg="mod">
          <ac:chgData name="Cassiano  Peres" userId="969304d6-c324-47a1-b772-a344f131e725" providerId="ADAL" clId="{E3CBD764-6994-42F9-ABFD-75228FE2E878}" dt="2022-06-30T10:18:25.074" v="130" actId="20577"/>
          <ac:spMkLst>
            <pc:docMk/>
            <pc:sldMk cId="1394202486" sldId="328"/>
            <ac:spMk id="247" creationId="{00000000-0000-0000-0000-000000000000}"/>
          </ac:spMkLst>
        </pc:spChg>
        <pc:picChg chg="add mod">
          <ac:chgData name="Cassiano  Peres" userId="969304d6-c324-47a1-b772-a344f131e725" providerId="ADAL" clId="{E3CBD764-6994-42F9-ABFD-75228FE2E878}" dt="2022-06-30T10:19:25.145" v="134" actId="14100"/>
          <ac:picMkLst>
            <pc:docMk/>
            <pc:sldMk cId="1394202486" sldId="328"/>
            <ac:picMk id="1026" creationId="{6444D65E-FCA1-E364-18CF-63D1D3A35093}"/>
          </ac:picMkLst>
        </pc:picChg>
      </pc:sldChg>
      <pc:sldChg chg="delSp modSp add mod">
        <pc:chgData name="Cassiano  Peres" userId="969304d6-c324-47a1-b772-a344f131e725" providerId="ADAL" clId="{E3CBD764-6994-42F9-ABFD-75228FE2E878}" dt="2022-06-30T10:20:49.369" v="349" actId="20577"/>
        <pc:sldMkLst>
          <pc:docMk/>
          <pc:sldMk cId="1577902576" sldId="329"/>
        </pc:sldMkLst>
        <pc:spChg chg="mod">
          <ac:chgData name="Cassiano  Peres" userId="969304d6-c324-47a1-b772-a344f131e725" providerId="ADAL" clId="{E3CBD764-6994-42F9-ABFD-75228FE2E878}" dt="2022-06-30T10:20:49.369" v="349" actId="20577"/>
          <ac:spMkLst>
            <pc:docMk/>
            <pc:sldMk cId="1577902576" sldId="329"/>
            <ac:spMk id="247" creationId="{00000000-0000-0000-0000-000000000000}"/>
          </ac:spMkLst>
        </pc:spChg>
        <pc:picChg chg="del">
          <ac:chgData name="Cassiano  Peres" userId="969304d6-c324-47a1-b772-a344f131e725" providerId="ADAL" clId="{E3CBD764-6994-42F9-ABFD-75228FE2E878}" dt="2022-06-30T10:20:21.668" v="287" actId="478"/>
          <ac:picMkLst>
            <pc:docMk/>
            <pc:sldMk cId="1577902576" sldId="329"/>
            <ac:picMk id="1026" creationId="{6444D65E-FCA1-E364-18CF-63D1D3A35093}"/>
          </ac:picMkLst>
        </pc:picChg>
      </pc:sldChg>
      <pc:sldChg chg="delSp modSp add mod">
        <pc:chgData name="Cassiano  Peres" userId="969304d6-c324-47a1-b772-a344f131e725" providerId="ADAL" clId="{E3CBD764-6994-42F9-ABFD-75228FE2E878}" dt="2022-06-30T10:21:54.153" v="547" actId="20577"/>
        <pc:sldMkLst>
          <pc:docMk/>
          <pc:sldMk cId="439799475" sldId="330"/>
        </pc:sldMkLst>
        <pc:spChg chg="mod">
          <ac:chgData name="Cassiano  Peres" userId="969304d6-c324-47a1-b772-a344f131e725" providerId="ADAL" clId="{E3CBD764-6994-42F9-ABFD-75228FE2E878}" dt="2022-06-30T10:21:54.153" v="547" actId="20577"/>
          <ac:spMkLst>
            <pc:docMk/>
            <pc:sldMk cId="439799475" sldId="330"/>
            <ac:spMk id="247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6-30T10:21:02.795" v="373" actId="20577"/>
          <ac:spMkLst>
            <pc:docMk/>
            <pc:sldMk cId="439799475" sldId="330"/>
            <ac:spMk id="248" creationId="{00000000-0000-0000-0000-000000000000}"/>
          </ac:spMkLst>
        </pc:spChg>
        <pc:picChg chg="del mod">
          <ac:chgData name="Cassiano  Peres" userId="969304d6-c324-47a1-b772-a344f131e725" providerId="ADAL" clId="{E3CBD764-6994-42F9-ABFD-75228FE2E878}" dt="2022-06-30T10:21:10.030" v="375" actId="478"/>
          <ac:picMkLst>
            <pc:docMk/>
            <pc:sldMk cId="439799475" sldId="330"/>
            <ac:picMk id="1026" creationId="{6444D65E-FCA1-E364-18CF-63D1D3A35093}"/>
          </ac:picMkLst>
        </pc:picChg>
      </pc:sldChg>
      <pc:sldChg chg="modSp add mod">
        <pc:chgData name="Cassiano  Peres" userId="969304d6-c324-47a1-b772-a344f131e725" providerId="ADAL" clId="{E3CBD764-6994-42F9-ABFD-75228FE2E878}" dt="2022-06-30T10:23:15.680" v="583" actId="113"/>
        <pc:sldMkLst>
          <pc:docMk/>
          <pc:sldMk cId="1189641399" sldId="331"/>
        </pc:sldMkLst>
        <pc:spChg chg="mod">
          <ac:chgData name="Cassiano  Peres" userId="969304d6-c324-47a1-b772-a344f131e725" providerId="ADAL" clId="{E3CBD764-6994-42F9-ABFD-75228FE2E878}" dt="2022-06-30T10:23:15.680" v="583" actId="113"/>
          <ac:spMkLst>
            <pc:docMk/>
            <pc:sldMk cId="1189641399" sldId="331"/>
            <ac:spMk id="247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6-30T10:22:40.274" v="565" actId="20577"/>
          <ac:spMkLst>
            <pc:docMk/>
            <pc:sldMk cId="1189641399" sldId="331"/>
            <ac:spMk id="248" creationId="{00000000-0000-0000-0000-000000000000}"/>
          </ac:spMkLst>
        </pc:spChg>
      </pc:sldChg>
      <pc:sldChg chg="addSp delSp modSp add mod">
        <pc:chgData name="Cassiano  Peres" userId="969304d6-c324-47a1-b772-a344f131e725" providerId="ADAL" clId="{E3CBD764-6994-42F9-ABFD-75228FE2E878}" dt="2022-06-30T10:29:22.981" v="660" actId="20577"/>
        <pc:sldMkLst>
          <pc:docMk/>
          <pc:sldMk cId="3384777953" sldId="332"/>
        </pc:sldMkLst>
        <pc:spChg chg="mod">
          <ac:chgData name="Cassiano  Peres" userId="969304d6-c324-47a1-b772-a344f131e725" providerId="ADAL" clId="{E3CBD764-6994-42F9-ABFD-75228FE2E878}" dt="2022-06-30T10:29:22.981" v="660" actId="20577"/>
          <ac:spMkLst>
            <pc:docMk/>
            <pc:sldMk cId="3384777953" sldId="332"/>
            <ac:spMk id="247" creationId="{00000000-0000-0000-0000-000000000000}"/>
          </ac:spMkLst>
        </pc:spChg>
        <pc:picChg chg="add del mod">
          <ac:chgData name="Cassiano  Peres" userId="969304d6-c324-47a1-b772-a344f131e725" providerId="ADAL" clId="{E3CBD764-6994-42F9-ABFD-75228FE2E878}" dt="2022-06-30T10:26:52.746" v="613"/>
          <ac:picMkLst>
            <pc:docMk/>
            <pc:sldMk cId="3384777953" sldId="332"/>
            <ac:picMk id="2050" creationId="{1287F463-E4A4-D541-D4E5-061F5303ED9A}"/>
          </ac:picMkLst>
        </pc:picChg>
      </pc:sldChg>
      <pc:sldChg chg="addSp delSp modSp add mod">
        <pc:chgData name="Cassiano  Peres" userId="969304d6-c324-47a1-b772-a344f131e725" providerId="ADAL" clId="{E3CBD764-6994-42F9-ABFD-75228FE2E878}" dt="2022-06-30T10:27:05.777" v="619" actId="1076"/>
        <pc:sldMkLst>
          <pc:docMk/>
          <pc:sldMk cId="403658220" sldId="333"/>
        </pc:sldMkLst>
        <pc:spChg chg="del">
          <ac:chgData name="Cassiano  Peres" userId="969304d6-c324-47a1-b772-a344f131e725" providerId="ADAL" clId="{E3CBD764-6994-42F9-ABFD-75228FE2E878}" dt="2022-06-30T10:26:58.697" v="616" actId="478"/>
          <ac:spMkLst>
            <pc:docMk/>
            <pc:sldMk cId="403658220" sldId="333"/>
            <ac:spMk id="247" creationId="{00000000-0000-0000-0000-000000000000}"/>
          </ac:spMkLst>
        </pc:spChg>
        <pc:picChg chg="add mod">
          <ac:chgData name="Cassiano  Peres" userId="969304d6-c324-47a1-b772-a344f131e725" providerId="ADAL" clId="{E3CBD764-6994-42F9-ABFD-75228FE2E878}" dt="2022-06-30T10:27:05.777" v="619" actId="1076"/>
          <ac:picMkLst>
            <pc:docMk/>
            <pc:sldMk cId="403658220" sldId="333"/>
            <ac:picMk id="3074" creationId="{9E8C43CB-C0AE-20CD-4411-EBD8D70548DF}"/>
          </ac:picMkLst>
        </pc:picChg>
      </pc:sldChg>
      <pc:sldChg chg="modSp add mod">
        <pc:chgData name="Cassiano  Peres" userId="969304d6-c324-47a1-b772-a344f131e725" providerId="ADAL" clId="{E3CBD764-6994-42F9-ABFD-75228FE2E878}" dt="2022-07-01T22:36:26.259" v="2102" actId="113"/>
        <pc:sldMkLst>
          <pc:docMk/>
          <pc:sldMk cId="1796678747" sldId="334"/>
        </pc:sldMkLst>
        <pc:spChg chg="mod">
          <ac:chgData name="Cassiano  Peres" userId="969304d6-c324-47a1-b772-a344f131e725" providerId="ADAL" clId="{E3CBD764-6994-42F9-ABFD-75228FE2E878}" dt="2022-07-01T22:36:26.259" v="2102" actId="113"/>
          <ac:spMkLst>
            <pc:docMk/>
            <pc:sldMk cId="1796678747" sldId="334"/>
            <ac:spMk id="247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6-30T10:27:18.561" v="622" actId="20577"/>
          <ac:spMkLst>
            <pc:docMk/>
            <pc:sldMk cId="1796678747" sldId="334"/>
            <ac:spMk id="248" creationId="{00000000-0000-0000-0000-000000000000}"/>
          </ac:spMkLst>
        </pc:spChg>
      </pc:sldChg>
      <pc:sldChg chg="modSp add mod replId">
        <pc:chgData name="Cassiano  Peres" userId="969304d6-c324-47a1-b772-a344f131e725" providerId="ADAL" clId="{E3CBD764-6994-42F9-ABFD-75228FE2E878}" dt="2022-06-30T10:30:28.013" v="755" actId="113"/>
        <pc:sldMkLst>
          <pc:docMk/>
          <pc:sldMk cId="680720532" sldId="335"/>
        </pc:sldMkLst>
        <pc:spChg chg="mod">
          <ac:chgData name="Cassiano  Peres" userId="969304d6-c324-47a1-b772-a344f131e725" providerId="ADAL" clId="{E3CBD764-6994-42F9-ABFD-75228FE2E878}" dt="2022-06-30T10:30:28.013" v="755" actId="113"/>
          <ac:spMkLst>
            <pc:docMk/>
            <pc:sldMk cId="680720532" sldId="335"/>
            <ac:spMk id="247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6-30T10:27:20.314" v="624" actId="20577"/>
          <ac:spMkLst>
            <pc:docMk/>
            <pc:sldMk cId="680720532" sldId="335"/>
            <ac:spMk id="248" creationId="{00000000-0000-0000-0000-000000000000}"/>
          </ac:spMkLst>
        </pc:spChg>
      </pc:sldChg>
      <pc:sldChg chg="addSp delSp modSp add mod replId">
        <pc:chgData name="Cassiano  Peres" userId="969304d6-c324-47a1-b772-a344f131e725" providerId="ADAL" clId="{E3CBD764-6994-42F9-ABFD-75228FE2E878}" dt="2022-06-30T10:28:08.659" v="638" actId="1076"/>
        <pc:sldMkLst>
          <pc:docMk/>
          <pc:sldMk cId="2262331231" sldId="336"/>
        </pc:sldMkLst>
        <pc:spChg chg="mod">
          <ac:chgData name="Cassiano  Peres" userId="969304d6-c324-47a1-b772-a344f131e725" providerId="ADAL" clId="{E3CBD764-6994-42F9-ABFD-75228FE2E878}" dt="2022-06-30T10:27:23.655" v="626" actId="20577"/>
          <ac:spMkLst>
            <pc:docMk/>
            <pc:sldMk cId="2262331231" sldId="336"/>
            <ac:spMk id="248" creationId="{00000000-0000-0000-0000-000000000000}"/>
          </ac:spMkLst>
        </pc:spChg>
        <pc:picChg chg="del">
          <ac:chgData name="Cassiano  Peres" userId="969304d6-c324-47a1-b772-a344f131e725" providerId="ADAL" clId="{E3CBD764-6994-42F9-ABFD-75228FE2E878}" dt="2022-06-30T10:27:36.270" v="629" actId="478"/>
          <ac:picMkLst>
            <pc:docMk/>
            <pc:sldMk cId="2262331231" sldId="336"/>
            <ac:picMk id="3074" creationId="{9E8C43CB-C0AE-20CD-4411-EBD8D70548DF}"/>
          </ac:picMkLst>
        </pc:picChg>
        <pc:picChg chg="add del">
          <ac:chgData name="Cassiano  Peres" userId="969304d6-c324-47a1-b772-a344f131e725" providerId="ADAL" clId="{E3CBD764-6994-42F9-ABFD-75228FE2E878}" dt="2022-06-30T10:27:34.809" v="628"/>
          <ac:picMkLst>
            <pc:docMk/>
            <pc:sldMk cId="2262331231" sldId="336"/>
            <ac:picMk id="4098" creationId="{0B19CB2C-B7AF-48EF-EE11-5EC679D6C8C4}"/>
          </ac:picMkLst>
        </pc:picChg>
        <pc:picChg chg="add mod">
          <ac:chgData name="Cassiano  Peres" userId="969304d6-c324-47a1-b772-a344f131e725" providerId="ADAL" clId="{E3CBD764-6994-42F9-ABFD-75228FE2E878}" dt="2022-06-30T10:28:08.659" v="638" actId="1076"/>
          <ac:picMkLst>
            <pc:docMk/>
            <pc:sldMk cId="2262331231" sldId="336"/>
            <ac:picMk id="4100" creationId="{C57C502C-262D-F477-FE44-B4D4D536BDD8}"/>
          </ac:picMkLst>
        </pc:picChg>
      </pc:sldChg>
      <pc:sldChg chg="modSp add del mod ord">
        <pc:chgData name="Cassiano  Peres" userId="969304d6-c324-47a1-b772-a344f131e725" providerId="ADAL" clId="{E3CBD764-6994-42F9-ABFD-75228FE2E878}" dt="2022-06-30T10:51:48.189" v="1632" actId="2696"/>
        <pc:sldMkLst>
          <pc:docMk/>
          <pc:sldMk cId="2902950420" sldId="337"/>
        </pc:sldMkLst>
        <pc:spChg chg="mod">
          <ac:chgData name="Cassiano  Peres" userId="969304d6-c324-47a1-b772-a344f131e725" providerId="ADAL" clId="{E3CBD764-6994-42F9-ABFD-75228FE2E878}" dt="2022-06-30T10:36:55.853" v="932" actId="20577"/>
          <ac:spMkLst>
            <pc:docMk/>
            <pc:sldMk cId="2902950420" sldId="337"/>
            <ac:spMk id="247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6-30T10:32:50.932" v="773" actId="20577"/>
          <ac:spMkLst>
            <pc:docMk/>
            <pc:sldMk cId="2902950420" sldId="337"/>
            <ac:spMk id="248" creationId="{00000000-0000-0000-0000-000000000000}"/>
          </ac:spMkLst>
        </pc:spChg>
      </pc:sldChg>
      <pc:sldChg chg="add ord setBg">
        <pc:chgData name="Cassiano  Peres" userId="969304d6-c324-47a1-b772-a344f131e725" providerId="ADAL" clId="{E3CBD764-6994-42F9-ABFD-75228FE2E878}" dt="2022-06-30T10:55:21.007" v="1832"/>
        <pc:sldMkLst>
          <pc:docMk/>
          <pc:sldMk cId="4149719520" sldId="337"/>
        </pc:sldMkLst>
      </pc:sldChg>
      <pc:sldChg chg="add setBg">
        <pc:chgData name="Cassiano  Peres" userId="969304d6-c324-47a1-b772-a344f131e725" providerId="ADAL" clId="{E3CBD764-6994-42F9-ABFD-75228FE2E878}" dt="2022-06-30T10:51:52.095" v="1633"/>
        <pc:sldMkLst>
          <pc:docMk/>
          <pc:sldMk cId="1257637243" sldId="338"/>
        </pc:sldMkLst>
      </pc:sldChg>
      <pc:sldChg chg="modSp add del mod">
        <pc:chgData name="Cassiano  Peres" userId="969304d6-c324-47a1-b772-a344f131e725" providerId="ADAL" clId="{E3CBD764-6994-42F9-ABFD-75228FE2E878}" dt="2022-06-30T10:51:48.189" v="1632" actId="2696"/>
        <pc:sldMkLst>
          <pc:docMk/>
          <pc:sldMk cId="1470612907" sldId="338"/>
        </pc:sldMkLst>
        <pc:spChg chg="mod">
          <ac:chgData name="Cassiano  Peres" userId="969304d6-c324-47a1-b772-a344f131e725" providerId="ADAL" clId="{E3CBD764-6994-42F9-ABFD-75228FE2E878}" dt="2022-06-30T10:36:29.111" v="927" actId="20577"/>
          <ac:spMkLst>
            <pc:docMk/>
            <pc:sldMk cId="1470612907" sldId="338"/>
            <ac:spMk id="247" creationId="{00000000-0000-0000-0000-000000000000}"/>
          </ac:spMkLst>
        </pc:spChg>
      </pc:sldChg>
      <pc:sldChg chg="modSp add del mod ord">
        <pc:chgData name="Cassiano  Peres" userId="969304d6-c324-47a1-b772-a344f131e725" providerId="ADAL" clId="{E3CBD764-6994-42F9-ABFD-75228FE2E878}" dt="2022-06-30T10:51:48.189" v="1632" actId="2696"/>
        <pc:sldMkLst>
          <pc:docMk/>
          <pc:sldMk cId="2738808301" sldId="339"/>
        </pc:sldMkLst>
        <pc:spChg chg="mod">
          <ac:chgData name="Cassiano  Peres" userId="969304d6-c324-47a1-b772-a344f131e725" providerId="ADAL" clId="{E3CBD764-6994-42F9-ABFD-75228FE2E878}" dt="2022-06-30T10:43:33.257" v="1257" actId="20577"/>
          <ac:spMkLst>
            <pc:docMk/>
            <pc:sldMk cId="2738808301" sldId="339"/>
            <ac:spMk id="247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6-30T10:40:49.620" v="950" actId="20577"/>
          <ac:spMkLst>
            <pc:docMk/>
            <pc:sldMk cId="2738808301" sldId="339"/>
            <ac:spMk id="248" creationId="{00000000-0000-0000-0000-000000000000}"/>
          </ac:spMkLst>
        </pc:spChg>
      </pc:sldChg>
      <pc:sldChg chg="modSp add mod ord setBg">
        <pc:chgData name="Cassiano  Peres" userId="969304d6-c324-47a1-b772-a344f131e725" providerId="ADAL" clId="{E3CBD764-6994-42F9-ABFD-75228FE2E878}" dt="2022-07-04T17:49:05.561" v="2192" actId="20577"/>
        <pc:sldMkLst>
          <pc:docMk/>
          <pc:sldMk cId="3052700905" sldId="339"/>
        </pc:sldMkLst>
        <pc:spChg chg="mod">
          <ac:chgData name="Cassiano  Peres" userId="969304d6-c324-47a1-b772-a344f131e725" providerId="ADAL" clId="{E3CBD764-6994-42F9-ABFD-75228FE2E878}" dt="2022-07-04T17:49:05.561" v="2192" actId="20577"/>
          <ac:spMkLst>
            <pc:docMk/>
            <pc:sldMk cId="3052700905" sldId="339"/>
            <ac:spMk id="247" creationId="{00000000-0000-0000-0000-000000000000}"/>
          </ac:spMkLst>
        </pc:spChg>
      </pc:sldChg>
      <pc:sldChg chg="addSp modSp add del mod">
        <pc:chgData name="Cassiano  Peres" userId="969304d6-c324-47a1-b772-a344f131e725" providerId="ADAL" clId="{E3CBD764-6994-42F9-ABFD-75228FE2E878}" dt="2022-06-30T10:51:48.189" v="1632" actId="2696"/>
        <pc:sldMkLst>
          <pc:docMk/>
          <pc:sldMk cId="699595404" sldId="340"/>
        </pc:sldMkLst>
        <pc:spChg chg="mod">
          <ac:chgData name="Cassiano  Peres" userId="969304d6-c324-47a1-b772-a344f131e725" providerId="ADAL" clId="{E3CBD764-6994-42F9-ABFD-75228FE2E878}" dt="2022-06-30T10:37:03.715" v="933" actId="20577"/>
          <ac:spMkLst>
            <pc:docMk/>
            <pc:sldMk cId="699595404" sldId="340"/>
            <ac:spMk id="247" creationId="{00000000-0000-0000-0000-000000000000}"/>
          </ac:spMkLst>
        </pc:spChg>
        <pc:picChg chg="add mod">
          <ac:chgData name="Cassiano  Peres" userId="969304d6-c324-47a1-b772-a344f131e725" providerId="ADAL" clId="{E3CBD764-6994-42F9-ABFD-75228FE2E878}" dt="2022-06-30T10:37:36.625" v="936" actId="1076"/>
          <ac:picMkLst>
            <pc:docMk/>
            <pc:sldMk cId="699595404" sldId="340"/>
            <ac:picMk id="5122" creationId="{5BF332D3-1362-498C-C518-37DB04E961A7}"/>
          </ac:picMkLst>
        </pc:picChg>
      </pc:sldChg>
      <pc:sldChg chg="add setBg">
        <pc:chgData name="Cassiano  Peres" userId="969304d6-c324-47a1-b772-a344f131e725" providerId="ADAL" clId="{E3CBD764-6994-42F9-ABFD-75228FE2E878}" dt="2022-06-30T10:51:52.095" v="1633"/>
        <pc:sldMkLst>
          <pc:docMk/>
          <pc:sldMk cId="2804695828" sldId="340"/>
        </pc:sldMkLst>
      </pc:sldChg>
      <pc:sldChg chg="modSp add del mod">
        <pc:chgData name="Cassiano  Peres" userId="969304d6-c324-47a1-b772-a344f131e725" providerId="ADAL" clId="{E3CBD764-6994-42F9-ABFD-75228FE2E878}" dt="2022-06-30T10:51:48.189" v="1632" actId="2696"/>
        <pc:sldMkLst>
          <pc:docMk/>
          <pc:sldMk cId="92373830" sldId="341"/>
        </pc:sldMkLst>
        <pc:spChg chg="mod">
          <ac:chgData name="Cassiano  Peres" userId="969304d6-c324-47a1-b772-a344f131e725" providerId="ADAL" clId="{E3CBD764-6994-42F9-ABFD-75228FE2E878}" dt="2022-06-30T10:42:34.935" v="1183" actId="113"/>
          <ac:spMkLst>
            <pc:docMk/>
            <pc:sldMk cId="92373830" sldId="341"/>
            <ac:spMk id="247" creationId="{00000000-0000-0000-0000-000000000000}"/>
          </ac:spMkLst>
        </pc:spChg>
      </pc:sldChg>
      <pc:sldChg chg="add setBg">
        <pc:chgData name="Cassiano  Peres" userId="969304d6-c324-47a1-b772-a344f131e725" providerId="ADAL" clId="{E3CBD764-6994-42F9-ABFD-75228FE2E878}" dt="2022-06-30T10:51:52.095" v="1633"/>
        <pc:sldMkLst>
          <pc:docMk/>
          <pc:sldMk cId="2537097783" sldId="341"/>
        </pc:sldMkLst>
      </pc:sldChg>
      <pc:sldChg chg="add setBg">
        <pc:chgData name="Cassiano  Peres" userId="969304d6-c324-47a1-b772-a344f131e725" providerId="ADAL" clId="{E3CBD764-6994-42F9-ABFD-75228FE2E878}" dt="2022-06-30T10:51:52.095" v="1633"/>
        <pc:sldMkLst>
          <pc:docMk/>
          <pc:sldMk cId="836145962" sldId="342"/>
        </pc:sldMkLst>
      </pc:sldChg>
      <pc:sldChg chg="modSp add del mod">
        <pc:chgData name="Cassiano  Peres" userId="969304d6-c324-47a1-b772-a344f131e725" providerId="ADAL" clId="{E3CBD764-6994-42F9-ABFD-75228FE2E878}" dt="2022-06-30T10:51:48.189" v="1632" actId="2696"/>
        <pc:sldMkLst>
          <pc:docMk/>
          <pc:sldMk cId="869235457" sldId="342"/>
        </pc:sldMkLst>
        <pc:spChg chg="mod">
          <ac:chgData name="Cassiano  Peres" userId="969304d6-c324-47a1-b772-a344f131e725" providerId="ADAL" clId="{E3CBD764-6994-42F9-ABFD-75228FE2E878}" dt="2022-06-30T10:42:42.119" v="1186" actId="113"/>
          <ac:spMkLst>
            <pc:docMk/>
            <pc:sldMk cId="869235457" sldId="342"/>
            <ac:spMk id="247" creationId="{00000000-0000-0000-0000-000000000000}"/>
          </ac:spMkLst>
        </pc:spChg>
      </pc:sldChg>
      <pc:sldChg chg="addSp modSp add mod">
        <pc:chgData name="Cassiano  Peres" userId="969304d6-c324-47a1-b772-a344f131e725" providerId="ADAL" clId="{E3CBD764-6994-42F9-ABFD-75228FE2E878}" dt="2022-06-30T10:46:20.966" v="1540" actId="1076"/>
        <pc:sldMkLst>
          <pc:docMk/>
          <pc:sldMk cId="2495084199" sldId="343"/>
        </pc:sldMkLst>
        <pc:spChg chg="mod">
          <ac:chgData name="Cassiano  Peres" userId="969304d6-c324-47a1-b772-a344f131e725" providerId="ADAL" clId="{E3CBD764-6994-42F9-ABFD-75228FE2E878}" dt="2022-06-30T10:46:08.324" v="1537" actId="14100"/>
          <ac:spMkLst>
            <pc:docMk/>
            <pc:sldMk cId="2495084199" sldId="343"/>
            <ac:spMk id="247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6-30T10:45:05.736" v="1278" actId="20577"/>
          <ac:spMkLst>
            <pc:docMk/>
            <pc:sldMk cId="2495084199" sldId="343"/>
            <ac:spMk id="248" creationId="{00000000-0000-0000-0000-000000000000}"/>
          </ac:spMkLst>
        </pc:spChg>
        <pc:picChg chg="add mod">
          <ac:chgData name="Cassiano  Peres" userId="969304d6-c324-47a1-b772-a344f131e725" providerId="ADAL" clId="{E3CBD764-6994-42F9-ABFD-75228FE2E878}" dt="2022-06-30T10:46:20.966" v="1540" actId="1076"/>
          <ac:picMkLst>
            <pc:docMk/>
            <pc:sldMk cId="2495084199" sldId="343"/>
            <ac:picMk id="6146" creationId="{AAE0FE86-5F5C-724D-618B-4FC56BD7CA0E}"/>
          </ac:picMkLst>
        </pc:picChg>
      </pc:sldChg>
      <pc:sldChg chg="add del">
        <pc:chgData name="Cassiano  Peres" userId="969304d6-c324-47a1-b772-a344f131e725" providerId="ADAL" clId="{E3CBD764-6994-42F9-ABFD-75228FE2E878}" dt="2022-06-30T10:50:11.114" v="1630" actId="47"/>
        <pc:sldMkLst>
          <pc:docMk/>
          <pc:sldMk cId="746892981" sldId="344"/>
        </pc:sldMkLst>
      </pc:sldChg>
      <pc:sldChg chg="delSp modSp add mod">
        <pc:chgData name="Cassiano  Peres" userId="969304d6-c324-47a1-b772-a344f131e725" providerId="ADAL" clId="{E3CBD764-6994-42F9-ABFD-75228FE2E878}" dt="2022-06-30T10:57:16.705" v="1850" actId="14100"/>
        <pc:sldMkLst>
          <pc:docMk/>
          <pc:sldMk cId="3667115798" sldId="345"/>
        </pc:sldMkLst>
        <pc:spChg chg="mod">
          <ac:chgData name="Cassiano  Peres" userId="969304d6-c324-47a1-b772-a344f131e725" providerId="ADAL" clId="{E3CBD764-6994-42F9-ABFD-75228FE2E878}" dt="2022-06-30T10:57:16.705" v="1850" actId="14100"/>
          <ac:spMkLst>
            <pc:docMk/>
            <pc:sldMk cId="3667115798" sldId="345"/>
            <ac:spMk id="247" creationId="{00000000-0000-0000-0000-000000000000}"/>
          </ac:spMkLst>
        </pc:spChg>
        <pc:picChg chg="del">
          <ac:chgData name="Cassiano  Peres" userId="969304d6-c324-47a1-b772-a344f131e725" providerId="ADAL" clId="{E3CBD764-6994-42F9-ABFD-75228FE2E878}" dt="2022-06-30T10:48:23.489" v="1543" actId="478"/>
          <ac:picMkLst>
            <pc:docMk/>
            <pc:sldMk cId="3667115798" sldId="345"/>
            <ac:picMk id="6146" creationId="{AAE0FE86-5F5C-724D-618B-4FC56BD7CA0E}"/>
          </ac:picMkLst>
        </pc:picChg>
      </pc:sldChg>
      <pc:sldChg chg="add setBg">
        <pc:chgData name="Cassiano  Peres" userId="969304d6-c324-47a1-b772-a344f131e725" providerId="ADAL" clId="{E3CBD764-6994-42F9-ABFD-75228FE2E878}" dt="2022-06-30T10:50:23.803" v="1631"/>
        <pc:sldMkLst>
          <pc:docMk/>
          <pc:sldMk cId="2166019279" sldId="346"/>
        </pc:sldMkLst>
      </pc:sldChg>
      <pc:sldChg chg="modSp add mod">
        <pc:chgData name="Cassiano  Peres" userId="969304d6-c324-47a1-b772-a344f131e725" providerId="ADAL" clId="{E3CBD764-6994-42F9-ABFD-75228FE2E878}" dt="2022-06-30T10:55:17.178" v="1830" actId="20577"/>
        <pc:sldMkLst>
          <pc:docMk/>
          <pc:sldMk cId="2869020445" sldId="347"/>
        </pc:sldMkLst>
        <pc:spChg chg="mod">
          <ac:chgData name="Cassiano  Peres" userId="969304d6-c324-47a1-b772-a344f131e725" providerId="ADAL" clId="{E3CBD764-6994-42F9-ABFD-75228FE2E878}" dt="2022-06-30T10:55:17.178" v="1830" actId="20577"/>
          <ac:spMkLst>
            <pc:docMk/>
            <pc:sldMk cId="2869020445" sldId="347"/>
            <ac:spMk id="262" creationId="{00000000-0000-0000-0000-000000000000}"/>
          </ac:spMkLst>
        </pc:spChg>
      </pc:sldChg>
      <pc:sldChg chg="modSp add mod">
        <pc:chgData name="Cassiano  Peres" userId="969304d6-c324-47a1-b772-a344f131e725" providerId="ADAL" clId="{E3CBD764-6994-42F9-ABFD-75228FE2E878}" dt="2022-06-30T10:56:20.702" v="1849" actId="113"/>
        <pc:sldMkLst>
          <pc:docMk/>
          <pc:sldMk cId="1329586877" sldId="348"/>
        </pc:sldMkLst>
        <pc:spChg chg="mod">
          <ac:chgData name="Cassiano  Peres" userId="969304d6-c324-47a1-b772-a344f131e725" providerId="ADAL" clId="{E3CBD764-6994-42F9-ABFD-75228FE2E878}" dt="2022-06-30T10:56:20.702" v="1849" actId="113"/>
          <ac:spMkLst>
            <pc:docMk/>
            <pc:sldMk cId="1329586877" sldId="348"/>
            <ac:spMk id="262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6-30T10:55:27.903" v="1847" actId="20577"/>
          <ac:spMkLst>
            <pc:docMk/>
            <pc:sldMk cId="1329586877" sldId="348"/>
            <ac:spMk id="263" creationId="{00000000-0000-0000-0000-000000000000}"/>
          </ac:spMkLst>
        </pc:spChg>
      </pc:sldChg>
      <pc:sldChg chg="modSp add mod">
        <pc:chgData name="Cassiano  Peres" userId="969304d6-c324-47a1-b772-a344f131e725" providerId="ADAL" clId="{E3CBD764-6994-42F9-ABFD-75228FE2E878}" dt="2022-06-30T10:57:37.221" v="1874" actId="20577"/>
        <pc:sldMkLst>
          <pc:docMk/>
          <pc:sldMk cId="2664328583" sldId="349"/>
        </pc:sldMkLst>
        <pc:spChg chg="mod">
          <ac:chgData name="Cassiano  Peres" userId="969304d6-c324-47a1-b772-a344f131e725" providerId="ADAL" clId="{E3CBD764-6994-42F9-ABFD-75228FE2E878}" dt="2022-06-30T10:57:37.221" v="1874" actId="20577"/>
          <ac:spMkLst>
            <pc:docMk/>
            <pc:sldMk cId="2664328583" sldId="349"/>
            <ac:spMk id="262" creationId="{00000000-0000-0000-0000-000000000000}"/>
          </ac:spMkLst>
        </pc:spChg>
      </pc:sldChg>
      <pc:sldChg chg="modSp add mod setBg">
        <pc:chgData name="Cassiano  Peres" userId="969304d6-c324-47a1-b772-a344f131e725" providerId="ADAL" clId="{E3CBD764-6994-42F9-ABFD-75228FE2E878}" dt="2022-06-30T12:20:47" v="2100" actId="20577"/>
        <pc:sldMkLst>
          <pc:docMk/>
          <pc:sldMk cId="3419630170" sldId="350"/>
        </pc:sldMkLst>
        <pc:spChg chg="mod">
          <ac:chgData name="Cassiano  Peres" userId="969304d6-c324-47a1-b772-a344f131e725" providerId="ADAL" clId="{E3CBD764-6994-42F9-ABFD-75228FE2E878}" dt="2022-06-30T12:20:47" v="2100" actId="20577"/>
          <ac:spMkLst>
            <pc:docMk/>
            <pc:sldMk cId="3419630170" sldId="350"/>
            <ac:spMk id="262" creationId="{00000000-0000-0000-0000-000000000000}"/>
          </ac:spMkLst>
        </pc:spChg>
        <pc:spChg chg="mod">
          <ac:chgData name="Cassiano  Peres" userId="969304d6-c324-47a1-b772-a344f131e725" providerId="ADAL" clId="{E3CBD764-6994-42F9-ABFD-75228FE2E878}" dt="2022-06-30T12:19:52.600" v="1888" actId="20577"/>
          <ac:spMkLst>
            <pc:docMk/>
            <pc:sldMk cId="3419630170" sldId="350"/>
            <ac:spMk id="263" creationId="{00000000-0000-0000-0000-000000000000}"/>
          </ac:spMkLst>
        </pc:spChg>
      </pc:sldChg>
      <pc:sldChg chg="addSp delSp modSp add mod">
        <pc:chgData name="Cassiano  Peres" userId="969304d6-c324-47a1-b772-a344f131e725" providerId="ADAL" clId="{E3CBD764-6994-42F9-ABFD-75228FE2E878}" dt="2022-07-04T17:47:46.202" v="2109" actId="1076"/>
        <pc:sldMkLst>
          <pc:docMk/>
          <pc:sldMk cId="2519579593" sldId="351"/>
        </pc:sldMkLst>
        <pc:spChg chg="del">
          <ac:chgData name="Cassiano  Peres" userId="969304d6-c324-47a1-b772-a344f131e725" providerId="ADAL" clId="{E3CBD764-6994-42F9-ABFD-75228FE2E878}" dt="2022-07-04T17:47:38.270" v="2106" actId="478"/>
          <ac:spMkLst>
            <pc:docMk/>
            <pc:sldMk cId="2519579593" sldId="351"/>
            <ac:spMk id="247" creationId="{00000000-0000-0000-0000-000000000000}"/>
          </ac:spMkLst>
        </pc:spChg>
        <pc:picChg chg="add mod">
          <ac:chgData name="Cassiano  Peres" userId="969304d6-c324-47a1-b772-a344f131e725" providerId="ADAL" clId="{E3CBD764-6994-42F9-ABFD-75228FE2E878}" dt="2022-07-04T17:47:46.202" v="2109" actId="1076"/>
          <ac:picMkLst>
            <pc:docMk/>
            <pc:sldMk cId="2519579593" sldId="351"/>
            <ac:picMk id="1026" creationId="{06A23934-A724-E1C9-9C63-911A1386F787}"/>
          </ac:picMkLst>
        </pc:picChg>
      </pc:sldChg>
      <pc:sldChg chg="modSp add mod ord">
        <pc:chgData name="Cassiano  Peres" userId="969304d6-c324-47a1-b772-a344f131e725" providerId="ADAL" clId="{E3CBD764-6994-42F9-ABFD-75228FE2E878}" dt="2022-07-04T17:48:36.642" v="2116"/>
        <pc:sldMkLst>
          <pc:docMk/>
          <pc:sldMk cId="2441987728" sldId="352"/>
        </pc:sldMkLst>
        <pc:spChg chg="mod">
          <ac:chgData name="Cassiano  Peres" userId="969304d6-c324-47a1-b772-a344f131e725" providerId="ADAL" clId="{E3CBD764-6994-42F9-ABFD-75228FE2E878}" dt="2022-07-04T17:48:32.116" v="2114" actId="20577"/>
          <ac:spMkLst>
            <pc:docMk/>
            <pc:sldMk cId="2441987728" sldId="352"/>
            <ac:spMk id="247" creationId="{00000000-0000-0000-0000-000000000000}"/>
          </ac:spMkLst>
        </pc:spChg>
      </pc:sldChg>
      <pc:sldChg chg="addSp delSp modSp add mod">
        <pc:chgData name="Cassiano  Peres" userId="969304d6-c324-47a1-b772-a344f131e725" providerId="ADAL" clId="{E3CBD764-6994-42F9-ABFD-75228FE2E878}" dt="2022-07-04T18:09:50.335" v="2197" actId="1076"/>
        <pc:sldMkLst>
          <pc:docMk/>
          <pc:sldMk cId="1650947876" sldId="353"/>
        </pc:sldMkLst>
        <pc:spChg chg="del">
          <ac:chgData name="Cassiano  Peres" userId="969304d6-c324-47a1-b772-a344f131e725" providerId="ADAL" clId="{E3CBD764-6994-42F9-ABFD-75228FE2E878}" dt="2022-07-04T18:09:39.293" v="2194" actId="478"/>
          <ac:spMkLst>
            <pc:docMk/>
            <pc:sldMk cId="1650947876" sldId="353"/>
            <ac:spMk id="247" creationId="{00000000-0000-0000-0000-000000000000}"/>
          </ac:spMkLst>
        </pc:spChg>
        <pc:picChg chg="add mod">
          <ac:chgData name="Cassiano  Peres" userId="969304d6-c324-47a1-b772-a344f131e725" providerId="ADAL" clId="{E3CBD764-6994-42F9-ABFD-75228FE2E878}" dt="2022-07-04T18:09:50.335" v="2197" actId="1076"/>
          <ac:picMkLst>
            <pc:docMk/>
            <pc:sldMk cId="1650947876" sldId="353"/>
            <ac:picMk id="2050" creationId="{BB08AB7E-1D05-181E-FC79-23919F994523}"/>
          </ac:picMkLst>
        </pc:picChg>
      </pc:sldChg>
      <pc:sldChg chg="modSp add mod">
        <pc:chgData name="Cassiano  Peres" userId="969304d6-c324-47a1-b772-a344f131e725" providerId="ADAL" clId="{E3CBD764-6994-42F9-ABFD-75228FE2E878}" dt="2022-07-04T18:31:56.750" v="2468" actId="20577"/>
        <pc:sldMkLst>
          <pc:docMk/>
          <pc:sldMk cId="4091724364" sldId="354"/>
        </pc:sldMkLst>
        <pc:spChg chg="mod">
          <ac:chgData name="Cassiano  Peres" userId="969304d6-c324-47a1-b772-a344f131e725" providerId="ADAL" clId="{E3CBD764-6994-42F9-ABFD-75228FE2E878}" dt="2022-07-04T18:31:56.750" v="2468" actId="20577"/>
          <ac:spMkLst>
            <pc:docMk/>
            <pc:sldMk cId="4091724364" sldId="354"/>
            <ac:spMk id="307" creationId="{00000000-0000-0000-0000-000000000000}"/>
          </ac:spMkLst>
        </pc:spChg>
      </pc:sldChg>
      <pc:sldChg chg="addSp delSp modSp add mod">
        <pc:chgData name="Cassiano  Peres" userId="969304d6-c324-47a1-b772-a344f131e725" providerId="ADAL" clId="{E3CBD764-6994-42F9-ABFD-75228FE2E878}" dt="2022-07-04T18:33:06.775" v="2473" actId="1076"/>
        <pc:sldMkLst>
          <pc:docMk/>
          <pc:sldMk cId="2038484302" sldId="355"/>
        </pc:sldMkLst>
        <pc:spChg chg="del">
          <ac:chgData name="Cassiano  Peres" userId="969304d6-c324-47a1-b772-a344f131e725" providerId="ADAL" clId="{E3CBD764-6994-42F9-ABFD-75228FE2E878}" dt="2022-07-04T18:33:01.421" v="2470" actId="478"/>
          <ac:spMkLst>
            <pc:docMk/>
            <pc:sldMk cId="2038484302" sldId="355"/>
            <ac:spMk id="307" creationId="{00000000-0000-0000-0000-000000000000}"/>
          </ac:spMkLst>
        </pc:spChg>
        <pc:picChg chg="add mod">
          <ac:chgData name="Cassiano  Peres" userId="969304d6-c324-47a1-b772-a344f131e725" providerId="ADAL" clId="{E3CBD764-6994-42F9-ABFD-75228FE2E878}" dt="2022-07-04T18:33:06.775" v="2473" actId="1076"/>
          <ac:picMkLst>
            <pc:docMk/>
            <pc:sldMk cId="2038484302" sldId="355"/>
            <ac:picMk id="3074" creationId="{4898C4ED-A56A-6FDE-3906-E22613D80A4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4febcebd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24febcebd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418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4febcebd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124febcebd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076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505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64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095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609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040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84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6295da5b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116295da5b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334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917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589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53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febcebd9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124febcebd9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766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4febcebd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124febcebd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909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916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27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6295da5b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116295da5b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3581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879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6899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3100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084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144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90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5308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2518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350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2138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3565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088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0123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511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5045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0928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4febcebd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124febcebd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03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9274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3868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8095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3187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0772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2254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9420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9937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565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66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febcebd9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febcebd9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4922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4febcebd9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124febcebd9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febcebd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4febcebd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febcebd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4febcebd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3847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2674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febcebd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4febcebd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8108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febcebd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4febcebd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23463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0886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3988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05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4673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3470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4677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5081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febcebd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24febcebd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5644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febcebd9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4febcebd9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94298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4febcebd9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124febcebd9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4febcebd9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g124febcebd9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4febcebd9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124febcebd9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4febcebd9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124febcebd9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4febcebd9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124febcebd9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febcebd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24febcebd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febcebd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24febcebd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3100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306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febcebd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24febcebd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937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5946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febcebd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24febcebd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46034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9465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febcebd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24febcebd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66465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39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4febcebd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124febcebd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9149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6555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febcebd9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24febcebd9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87591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febcebd9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24febcebd9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2905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sha256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andersbrownworth.com/blockchain/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58" name="Google Shape;58;g116e76ef749_0_0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Espaço da webcam</a:t>
            </a:r>
            <a:endParaRPr sz="4000" b="0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g116e76ef749_0_0"/>
          <p:cNvSpPr txBox="1"/>
          <p:nvPr/>
        </p:nvSpPr>
        <p:spPr>
          <a:xfrm>
            <a:off x="526850" y="1652750"/>
            <a:ext cx="8152200" cy="2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todos os slides, evite escrever ou usar imagens que possam ocupar a área mostrada ao lado, pois ela representa o espaço reservado para a webcam.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g116e76ef749_0_0"/>
          <p:cNvSpPr/>
          <p:nvPr/>
        </p:nvSpPr>
        <p:spPr>
          <a:xfrm>
            <a:off x="7500025" y="3706250"/>
            <a:ext cx="1644000" cy="1437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WEBCAM</a:t>
            </a:r>
            <a:endParaRPr sz="1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4febcebd9_0_21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g124febcebd9_0_216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7</a:t>
            </a:r>
            <a:endParaRPr sz="2800" strike="sng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24febcebd9_0_216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Configurações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ambiente</a:t>
            </a:r>
            <a:endParaRPr lang="en-US" err="1"/>
          </a:p>
        </p:txBody>
      </p:sp>
      <p:sp>
        <p:nvSpPr>
          <p:cNvPr id="192" name="Google Shape;192;g124febcebd9_0_216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24febcebd9_0_216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 IDE Remix</a:t>
            </a:r>
            <a:endParaRPr lang="en-US"/>
          </a:p>
        </p:txBody>
      </p:sp>
      <p:sp>
        <p:nvSpPr>
          <p:cNvPr id="194" name="Google Shape;194;g124febcebd9_0_216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24febcebd9_0_216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Criando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seu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primeiro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Smart Contract com Solidity</a:t>
            </a:r>
            <a:endParaRPr lang="en-US"/>
          </a:p>
        </p:txBody>
      </p:sp>
      <p:sp>
        <p:nvSpPr>
          <p:cNvPr id="196" name="Google Shape;196;g124febcebd9_0_2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1051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4febcebd9_0_234"/>
          <p:cNvSpPr txBox="1"/>
          <p:nvPr/>
        </p:nvSpPr>
        <p:spPr>
          <a:xfrm>
            <a:off x="565525" y="2571744"/>
            <a:ext cx="7410300" cy="146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Características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da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endParaRPr lang="en-US" dirty="0" err="1"/>
          </a:p>
        </p:txBody>
      </p:sp>
      <p:pic>
        <p:nvPicPr>
          <p:cNvPr id="210" name="Google Shape;210;g124febcebd9_0_2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24febcebd9_0_2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12" name="Google Shape;212;g124febcebd9_0_23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curso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Solidity,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Smart Contracts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i="1" dirty="0"/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736375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curso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compreender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fundamentais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Solidity,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práticas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206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249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Solidity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nível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orientada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sintaxe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simples,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voltada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para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registro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leitura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transações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inteligentes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blockchain</a:t>
            </a: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Solidity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BF69EEA-E52E-175F-E379-A292C00E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382" y="3826328"/>
            <a:ext cx="1287237" cy="128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9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236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muito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influenciada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Python, C++ e JavaScript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foi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projetada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Ethereum Virtual Machine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(EVM).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Solidity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3" descr="Shape&#10;&#10;Description automatically generated">
            <a:extLst>
              <a:ext uri="{FF2B5EF4-FFF2-40B4-BE49-F238E27FC236}">
                <a16:creationId xmlns:a16="http://schemas.microsoft.com/office/drawing/2014/main" id="{3087E3FB-E339-7E98-3E7C-54FB2FBA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75" y="4055496"/>
            <a:ext cx="2076450" cy="10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6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255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Pode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utilizada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desenvolver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votações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crowdfunding,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rastreabilidade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ativos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NFT's, entre outros</a:t>
            </a: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A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Solidity</a:t>
            </a:r>
            <a:endParaRPr lang="en-US" dirty="0"/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A9A83BA6-3827-0FF8-DA78-2E091C983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1" y="3774848"/>
            <a:ext cx="3369128" cy="7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86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 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descentralizada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blockchain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suporta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contratos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inteligentes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forma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downtime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censura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fraude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interferência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terceiros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dirty="0"/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plataforma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Ethereum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1CE06878-A8CC-3641-FD26-F5D6CAAC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061" y="4072388"/>
            <a:ext cx="987880" cy="99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13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Foi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criado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2015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um time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liderado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Vitalik Buterin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, e o </a:t>
            </a:r>
            <a:r>
              <a:rPr lang="en-US" sz="2400" b="1" i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Ether 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criptomoeda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relacionada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plataforma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) é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segunda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criptomoeda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valiosa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atrás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apenas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 Bitcoin.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plataforma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Ethereum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A picture containing person, person, outdoor, male&#10;&#10;Description automatically generated">
            <a:extLst>
              <a:ext uri="{FF2B5EF4-FFF2-40B4-BE49-F238E27FC236}">
                <a16:creationId xmlns:a16="http://schemas.microsoft.com/office/drawing/2014/main" id="{444ABFD6-3DCE-2F10-C37A-214BC4FC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614" y="3798352"/>
            <a:ext cx="1919968" cy="125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1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168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EVM, é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ambiente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inteligentes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Ethereum.</a:t>
            </a:r>
            <a:endParaRPr lang="en-US" dirty="0"/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Ethereum Virtual Machine</a:t>
            </a:r>
            <a:endParaRPr lang="en-US" dirty="0"/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13B59D4-36E4-43B5-C748-4501FD2B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793" y="3134360"/>
            <a:ext cx="3532414" cy="19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0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6295da5bc_0_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66" name="Google Shape;66;g116295da5bc_0_71"/>
          <p:cNvSpPr txBox="1"/>
          <p:nvPr/>
        </p:nvSpPr>
        <p:spPr>
          <a:xfrm>
            <a:off x="627300" y="193375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 das </a:t>
            </a:r>
            <a:r>
              <a:rPr lang="en-US" sz="4000" b="1" i="0" u="sng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Trilhas</a:t>
            </a:r>
            <a:endParaRPr sz="4000" b="0" i="0" u="sng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67" name="Google Shape;67;g116295da5bc_0_71"/>
          <p:cNvCxnSpPr/>
          <p:nvPr/>
        </p:nvCxnSpPr>
        <p:spPr>
          <a:xfrm>
            <a:off x="7245986" y="1614402"/>
            <a:ext cx="141900" cy="0"/>
          </a:xfrm>
          <a:prstGeom prst="straightConnector1">
            <a:avLst/>
          </a:prstGeom>
          <a:noFill/>
          <a:ln w="28575" cap="flat" cmpd="sng">
            <a:solidFill>
              <a:srgbClr val="EA4E6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g116295da5bc_0_71"/>
          <p:cNvSpPr/>
          <p:nvPr/>
        </p:nvSpPr>
        <p:spPr>
          <a:xfrm>
            <a:off x="627300" y="1158725"/>
            <a:ext cx="7889400" cy="557700"/>
          </a:xfrm>
          <a:prstGeom prst="rect">
            <a:avLst/>
          </a:prstGeom>
          <a:solidFill>
            <a:srgbClr val="54569E"/>
          </a:solidFill>
          <a:ln>
            <a:noFill/>
          </a:ln>
        </p:spPr>
        <p:txBody>
          <a:bodyPr spcFirstLastPara="1" wrap="square" lIns="55225" tIns="36825" rIns="55225" bIns="368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COMPETÊNCIA</a:t>
            </a:r>
            <a:endParaRPr sz="18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g116295da5bc_0_71"/>
          <p:cNvSpPr txBox="1"/>
          <p:nvPr/>
        </p:nvSpPr>
        <p:spPr>
          <a:xfrm>
            <a:off x="665875" y="4586625"/>
            <a:ext cx="78507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Nesse contexto,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"Módulos" são "Subcompetências".</a:t>
            </a: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70;g116295da5bc_0_71"/>
          <p:cNvGrpSpPr/>
          <p:nvPr/>
        </p:nvGrpSpPr>
        <p:grpSpPr>
          <a:xfrm>
            <a:off x="6922275" y="1875525"/>
            <a:ext cx="1594432" cy="2551998"/>
            <a:chOff x="518" y="35070"/>
            <a:chExt cx="1213511" cy="2882311"/>
          </a:xfrm>
        </p:grpSpPr>
        <p:sp>
          <p:nvSpPr>
            <p:cNvPr id="71" name="Google Shape;71;g116295da5bc_0_71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>
                  <a:solidFill>
                    <a:schemeClr val="lt1"/>
                  </a:solidFill>
                  <a:latin typeface="Century Gothic"/>
                  <a:sym typeface="Century Gothic"/>
                </a:rPr>
                <a:t>Blockchain no </a:t>
              </a:r>
              <a:r>
                <a:rPr lang="en-US" sz="1200" b="1" err="1">
                  <a:solidFill>
                    <a:schemeClr val="lt1"/>
                  </a:solidFill>
                  <a:latin typeface="Century Gothic"/>
                  <a:sym typeface="Century Gothic"/>
                </a:rPr>
                <a:t>Metaverso</a:t>
              </a:r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72" name="Google Shape;72;g116295da5bc_0_71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3" name="Google Shape;73;g116295da5bc_0_71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 err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Fundamentos</a:t>
              </a:r>
              <a:r>
                <a:rPr lang="en-US" sz="1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de Blockchain no </a:t>
              </a:r>
              <a:r>
                <a:rPr lang="en-US" sz="1000" b="0" i="0" u="none" strike="noStrike" cap="none" err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Metaverso</a:t>
              </a:r>
              <a:endParaRPr sz="1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" name="Google Shape;74;g116295da5bc_0_71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5" name="Google Shape;75;g116295da5bc_0_71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 err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Tecnologias</a:t>
              </a:r>
              <a:r>
                <a:rPr lang="en-US" sz="1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do </a:t>
              </a:r>
              <a:r>
                <a:rPr lang="en-US" sz="1000" b="0" i="0" u="none" strike="noStrike" cap="none" err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Metaverso</a:t>
              </a:r>
              <a:endParaRPr sz="1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" name="Google Shape;76;g116295da5bc_0_71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" name="Google Shape;77;g116295da5bc_0_71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000" i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 </a:t>
              </a:r>
              <a:r>
                <a:rPr lang="en-US" sz="1000" i="1" err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criptoeconomia</a:t>
              </a:r>
              <a:r>
                <a:rPr lang="en-US" sz="1000" i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do </a:t>
              </a:r>
              <a:r>
                <a:rPr lang="en-US" sz="1000" i="1" err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Metaverso</a:t>
              </a:r>
              <a:endParaRPr sz="1000" b="0" i="1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78" name="Google Shape;78;g116295da5bc_0_71"/>
          <p:cNvGrpSpPr/>
          <p:nvPr/>
        </p:nvGrpSpPr>
        <p:grpSpPr>
          <a:xfrm>
            <a:off x="627300" y="1875525"/>
            <a:ext cx="1594432" cy="1880449"/>
            <a:chOff x="518" y="35070"/>
            <a:chExt cx="1213511" cy="2123841"/>
          </a:xfrm>
        </p:grpSpPr>
        <p:sp>
          <p:nvSpPr>
            <p:cNvPr id="79" name="Google Shape;79;g116295da5bc_0_71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err="1">
                  <a:solidFill>
                    <a:schemeClr val="lt1"/>
                  </a:solidFill>
                  <a:latin typeface="Century Gothic"/>
                  <a:sym typeface="Century Gothic"/>
                </a:rPr>
                <a:t>Fundamentos</a:t>
              </a:r>
              <a:r>
                <a:rPr lang="en-US" sz="1200" b="1">
                  <a:solidFill>
                    <a:schemeClr val="lt1"/>
                  </a:solidFill>
                  <a:latin typeface="Century Gothic"/>
                  <a:sym typeface="Century Gothic"/>
                </a:rPr>
                <a:t> da Blockchain</a:t>
              </a:r>
              <a:endParaRPr lang="en-US" sz="1200" b="1">
                <a:solidFill>
                  <a:schemeClr val="lt1"/>
                </a:solidFill>
                <a:latin typeface="Century Gothic"/>
              </a:endParaRPr>
            </a:p>
          </p:txBody>
        </p:sp>
        <p:sp>
          <p:nvSpPr>
            <p:cNvPr id="80" name="Google Shape;80;g116295da5bc_0_71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1" name="Google Shape;81;g116295da5bc_0_71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spcBef>
                  <a:spcPts val="525"/>
                </a:spcBef>
              </a:pPr>
              <a:r>
                <a:rPr lang="en-US" sz="1000" err="1">
                  <a:solidFill>
                    <a:schemeClr val="dk1"/>
                  </a:solidFill>
                  <a:latin typeface="Century Gothic"/>
                  <a:sym typeface="Century Gothic"/>
                </a:rPr>
                <a:t>Introdução</a:t>
              </a:r>
              <a:r>
                <a:rPr lang="en-US" sz="1000">
                  <a:solidFill>
                    <a:schemeClr val="dk1"/>
                  </a:solidFill>
                  <a:latin typeface="Century Gothic"/>
                  <a:sym typeface="Century Gothic"/>
                </a:rPr>
                <a:t> à Blockchain</a:t>
              </a:r>
              <a:endParaRPr lang="en-US" sz="1000">
                <a:solidFill>
                  <a:schemeClr val="dk1"/>
                </a:solidFill>
              </a:endParaRPr>
            </a:p>
          </p:txBody>
        </p:sp>
        <p:sp>
          <p:nvSpPr>
            <p:cNvPr id="82" name="Google Shape;82;g116295da5bc_0_71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3" name="Google Shape;83;g116295da5bc_0_71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None/>
              </a:pPr>
              <a:r>
                <a:rPr lang="en-US" sz="1000" err="1">
                  <a:solidFill>
                    <a:schemeClr val="dk1"/>
                  </a:solidFill>
                  <a:latin typeface="Century Gothic"/>
                  <a:sym typeface="Century Gothic"/>
                </a:rPr>
                <a:t>Criptomoedas</a:t>
              </a:r>
              <a:endParaRPr lang="en-US" sz="1000">
                <a:solidFill>
                  <a:schemeClr val="dk1"/>
                </a:solidFill>
              </a:endParaRPr>
            </a:p>
          </p:txBody>
        </p:sp>
      </p:grpSp>
      <p:grpSp>
        <p:nvGrpSpPr>
          <p:cNvPr id="86" name="Google Shape;86;g116295da5bc_0_71"/>
          <p:cNvGrpSpPr/>
          <p:nvPr/>
        </p:nvGrpSpPr>
        <p:grpSpPr>
          <a:xfrm>
            <a:off x="2725625" y="1875525"/>
            <a:ext cx="1594432" cy="1880449"/>
            <a:chOff x="518" y="35070"/>
            <a:chExt cx="1213511" cy="2123841"/>
          </a:xfrm>
        </p:grpSpPr>
        <p:sp>
          <p:nvSpPr>
            <p:cNvPr id="87" name="Google Shape;87;g116295da5bc_0_71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err="1">
                  <a:solidFill>
                    <a:schemeClr val="lt1"/>
                  </a:solidFill>
                  <a:latin typeface="Century Gothic"/>
                  <a:sym typeface="Century Gothic"/>
                </a:rPr>
                <a:t>Infraestrutura</a:t>
              </a:r>
              <a:r>
                <a:rPr lang="en-US" sz="1200" b="1">
                  <a:solidFill>
                    <a:schemeClr val="lt1"/>
                  </a:solidFill>
                  <a:latin typeface="Century Gothic"/>
                  <a:sym typeface="Century Gothic"/>
                </a:rPr>
                <a:t> da Blockchain</a:t>
              </a:r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88" name="Google Shape;88;g116295da5bc_0_71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9" name="Google Shape;89;g116295da5bc_0_71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Redes Blockchain</a:t>
              </a:r>
              <a:endParaRPr sz="1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" name="Google Shape;90;g116295da5bc_0_71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1" name="Google Shape;91;g116295da5bc_0_71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Redes </a:t>
              </a:r>
              <a:r>
                <a:rPr lang="en-US" sz="1000" b="0" i="0" u="none" strike="noStrike" cap="none" err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privadas</a:t>
              </a:r>
              <a:r>
                <a:rPr lang="en-US" sz="1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e redes </a:t>
              </a:r>
              <a:r>
                <a:rPr lang="en-US" sz="1000" b="0" i="0" u="none" strike="noStrike" cap="none" err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permissionadas</a:t>
              </a:r>
              <a:endParaRPr sz="1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94" name="Google Shape;94;g116295da5bc_0_71"/>
          <p:cNvGrpSpPr/>
          <p:nvPr/>
        </p:nvGrpSpPr>
        <p:grpSpPr>
          <a:xfrm>
            <a:off x="4823950" y="1875525"/>
            <a:ext cx="1594432" cy="2551998"/>
            <a:chOff x="518" y="35070"/>
            <a:chExt cx="1213511" cy="2882311"/>
          </a:xfrm>
        </p:grpSpPr>
        <p:sp>
          <p:nvSpPr>
            <p:cNvPr id="95" name="Google Shape;95;g116295da5bc_0_71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err="1">
                  <a:solidFill>
                    <a:schemeClr val="lt1"/>
                  </a:solidFill>
                  <a:latin typeface="Century Gothic"/>
                  <a:sym typeface="Century Gothic"/>
                </a:rPr>
                <a:t>Desenvolvimento</a:t>
              </a:r>
              <a:r>
                <a:rPr lang="en-US" sz="1200" b="1">
                  <a:solidFill>
                    <a:schemeClr val="lt1"/>
                  </a:solidFill>
                  <a:latin typeface="Century Gothic"/>
                  <a:sym typeface="Century Gothic"/>
                </a:rPr>
                <a:t> com Solidity</a:t>
              </a:r>
              <a:endParaRPr lang="en-US" sz="1200">
                <a:solidFill>
                  <a:schemeClr val="lt1"/>
                </a:solidFill>
              </a:endParaRPr>
            </a:p>
          </p:txBody>
        </p:sp>
        <p:sp>
          <p:nvSpPr>
            <p:cNvPr id="96" name="Google Shape;96;g116295da5bc_0_71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" name="Google Shape;97;g116295da5bc_0_71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000" b="0" i="0" u="none" strike="noStrike" cap="none" err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Introdução</a:t>
              </a:r>
              <a:r>
                <a:rPr lang="en-US" sz="1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à </a:t>
              </a:r>
              <a:r>
                <a:rPr lang="en-US" sz="1000" b="0" i="0" u="none" strike="noStrike" cap="none" err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linguagem</a:t>
              </a:r>
              <a:r>
                <a:rPr lang="en-US" sz="10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Solidity</a:t>
              </a:r>
              <a:endParaRPr sz="1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" name="Google Shape;98;g116295da5bc_0_71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9" name="Google Shape;99;g116295da5bc_0_71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000" err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Desenvolvendo</a:t>
              </a:r>
              <a:r>
                <a:rPr lang="en-US" sz="10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Smart Contracts</a:t>
              </a:r>
              <a:endParaRPr sz="10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" name="Google Shape;100;g116295da5bc_0_71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01" name="Google Shape;101;g116295da5bc_0_71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000" b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 mercado da Blockchain</a:t>
              </a:r>
              <a:endParaRPr sz="1000" b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É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protocolo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direcionado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verificar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garantir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forma digital a performance e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confiabilidade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intermediário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entre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partes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. </a:t>
            </a: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en-US" dirty="0"/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2" descr="Icon&#10;&#10;Description automatically generated">
            <a:extLst>
              <a:ext uri="{FF2B5EF4-FFF2-40B4-BE49-F238E27FC236}">
                <a16:creationId xmlns:a16="http://schemas.microsoft.com/office/drawing/2014/main" id="{0B80B162-EF58-EDAB-8FD2-5667CF4FE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58" y="4012973"/>
            <a:ext cx="3369128" cy="7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29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Dessa forma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transações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rastreáveis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irreversíveis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deixando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para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criptografia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garantia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veracidade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dados</a:t>
            </a:r>
            <a:endParaRPr lang="en-US" dirty="0"/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en-US" dirty="0"/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30009DF-A9C4-B1F8-424B-FDFE132A9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239" y="3492500"/>
            <a:ext cx="3409950" cy="160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86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 Smart Contract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baseado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Solidity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coleção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funções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 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está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registrado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blockchain do Ethereum</a:t>
            </a: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en-US" dirty="0"/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767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943692"/>
            <a:ext cx="6799060" cy="3029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</a:pPr>
            <a:r>
              <a:rPr lang="en-US" sz="1100" dirty="0">
                <a:latin typeface="Consolas"/>
                <a:ea typeface="Calibri"/>
                <a:cs typeface="Calibri"/>
              </a:rPr>
              <a:t>pragma solidity ^0.5.0;
contract </a:t>
            </a:r>
            <a:r>
              <a:rPr lang="en-US" sz="1100" dirty="0" err="1">
                <a:latin typeface="Consolas"/>
                <a:ea typeface="Calibri"/>
                <a:cs typeface="Calibri"/>
              </a:rPr>
              <a:t>SolidityTest</a:t>
            </a:r>
            <a:r>
              <a:rPr lang="en-US" sz="1100" dirty="0">
                <a:latin typeface="Consolas"/>
                <a:ea typeface="Calibri"/>
                <a:cs typeface="Calibri"/>
              </a:rPr>
              <a:t> {
   constructor() public{
   }
   function </a:t>
            </a:r>
            <a:r>
              <a:rPr lang="en-US" sz="1100" dirty="0" err="1">
                <a:latin typeface="Consolas"/>
                <a:ea typeface="Calibri"/>
                <a:cs typeface="Calibri"/>
              </a:rPr>
              <a:t>getResult</a:t>
            </a:r>
            <a:r>
              <a:rPr lang="en-US" sz="1100" dirty="0">
                <a:latin typeface="Consolas"/>
                <a:ea typeface="Calibri"/>
                <a:cs typeface="Calibri"/>
              </a:rPr>
              <a:t>() public view returns(</a:t>
            </a:r>
            <a:r>
              <a:rPr lang="en-US" sz="1100" dirty="0" err="1">
                <a:latin typeface="Consolas"/>
                <a:ea typeface="Calibri"/>
                <a:cs typeface="Calibri"/>
              </a:rPr>
              <a:t>uint</a:t>
            </a:r>
            <a:r>
              <a:rPr lang="en-US" sz="1100" dirty="0">
                <a:latin typeface="Consolas"/>
                <a:ea typeface="Calibri"/>
                <a:cs typeface="Calibri"/>
              </a:rPr>
              <a:t>){
      </a:t>
            </a:r>
            <a:r>
              <a:rPr lang="en-US" sz="1100" dirty="0" err="1">
                <a:latin typeface="Consolas"/>
                <a:ea typeface="Calibri"/>
                <a:cs typeface="Calibri"/>
              </a:rPr>
              <a:t>uint</a:t>
            </a:r>
            <a:r>
              <a:rPr lang="en-US" sz="1100" dirty="0">
                <a:latin typeface="Consolas"/>
                <a:ea typeface="Calibri"/>
                <a:cs typeface="Calibri"/>
              </a:rPr>
              <a:t> a = 1;
      </a:t>
            </a:r>
            <a:r>
              <a:rPr lang="en-US" sz="1100" dirty="0" err="1">
                <a:latin typeface="Consolas"/>
                <a:ea typeface="Calibri"/>
                <a:cs typeface="Calibri"/>
              </a:rPr>
              <a:t>uint</a:t>
            </a:r>
            <a:r>
              <a:rPr lang="en-US" sz="1100" dirty="0">
                <a:latin typeface="Consolas"/>
                <a:ea typeface="Calibri"/>
                <a:cs typeface="Calibri"/>
              </a:rPr>
              <a:t> result = a * 2;
      return result;
   }
}</a:t>
            </a:r>
            <a:endParaRPr lang="en-US" sz="1100">
              <a:latin typeface="Consolas"/>
            </a:endParaRP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en-US" dirty="0"/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4863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4febcebd9_0_44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Nesta aula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vimos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forma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panorâmica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Solidity e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Ethereum.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etapas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seguintes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veremos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forma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detalhadas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18" name="Google Shape;218;g124febcebd9_0_44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Conclusão</a:t>
            </a:r>
            <a:endParaRPr lang="en-US" dirty="0" err="1"/>
          </a:p>
        </p:txBody>
      </p:sp>
      <p:sp>
        <p:nvSpPr>
          <p:cNvPr id="219" name="Google Shape;219;g124febcebd9_0_4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5098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4febcebd9_0_277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6" name="Google Shape;226;g124febcebd9_0_2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24febcebd9_0_2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6" name="Google Shape;209;g124febcebd9_0_234">
            <a:extLst>
              <a:ext uri="{FF2B5EF4-FFF2-40B4-BE49-F238E27FC236}">
                <a16:creationId xmlns:a16="http://schemas.microsoft.com/office/drawing/2014/main" id="{0E8978CF-D44E-D44A-5976-467D09C5802B}"/>
              </a:ext>
            </a:extLst>
          </p:cNvPr>
          <p:cNvSpPr txBox="1"/>
          <p:nvPr/>
        </p:nvSpPr>
        <p:spPr>
          <a:xfrm>
            <a:off x="565525" y="2571744"/>
            <a:ext cx="7410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Bitcoin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1962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 Bitcoin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foi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primeiro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caso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adoção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global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criptomoeda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baseada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blockchain.</a:t>
            </a:r>
            <a:endParaRPr lang="en-US"/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Introdução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65BA9E55-4674-1A1A-6A7B-CAD9A3EA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66" y="3628531"/>
            <a:ext cx="1124936" cy="112493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183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 Bitcoin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foi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criado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pseudônimo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chamado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Satoshi Nakamoto,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pode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ser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pessoa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empresa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equipe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desenvolvedores.</a:t>
            </a:r>
            <a:endParaRPr lang="en-US" err="1"/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Introdução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65BA9E55-4674-1A1A-6A7B-CAD9A3EA5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766" y="3628531"/>
            <a:ext cx="1124936" cy="11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08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ym typeface="Calibri"/>
              </a:rPr>
              <a:t>1 BTC </a:t>
            </a:r>
            <a:r>
              <a:rPr lang="en-US" sz="2400" err="1">
                <a:sym typeface="Calibri"/>
              </a:rPr>
              <a:t>valia</a:t>
            </a:r>
            <a:r>
              <a:rPr lang="en-US" sz="2400">
                <a:sym typeface="Calibri"/>
              </a:rPr>
              <a:t> </a:t>
            </a:r>
            <a:r>
              <a:rPr lang="en-US" sz="2400" err="1">
                <a:sym typeface="Calibri"/>
              </a:rPr>
              <a:t>uma</a:t>
            </a:r>
            <a:r>
              <a:rPr lang="en-US" sz="2400">
                <a:sym typeface="Calibri"/>
              </a:rPr>
              <a:t> </a:t>
            </a:r>
            <a:r>
              <a:rPr lang="en-US" sz="2400" err="1">
                <a:sym typeface="Calibri"/>
              </a:rPr>
              <a:t>fração</a:t>
            </a:r>
            <a:r>
              <a:rPr lang="en-US" sz="2400">
                <a:sym typeface="Calibri"/>
              </a:rPr>
              <a:t> de um centavo de </a:t>
            </a:r>
            <a:r>
              <a:rPr lang="en-US" sz="2400" err="1">
                <a:sym typeface="Calibri"/>
              </a:rPr>
              <a:t>dólar</a:t>
            </a:r>
            <a:r>
              <a:rPr lang="en-US" sz="2400">
                <a:sym typeface="Calibri"/>
              </a:rPr>
              <a:t> no </a:t>
            </a:r>
            <a:r>
              <a:rPr lang="en-US" sz="2400" err="1">
                <a:sym typeface="Calibri"/>
              </a:rPr>
              <a:t>início</a:t>
            </a:r>
            <a:r>
              <a:rPr lang="en-US" sz="2400">
                <a:sym typeface="Calibri"/>
              </a:rPr>
              <a:t> de 2010; 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ym typeface="Calibri"/>
              </a:rPr>
              <a:t>Em</a:t>
            </a:r>
            <a:r>
              <a:rPr lang="en-US" sz="2400">
                <a:sym typeface="Calibri"/>
              </a:rPr>
              <a:t> 2011, </a:t>
            </a:r>
            <a:r>
              <a:rPr lang="en-US" sz="2400" err="1">
                <a:sym typeface="Calibri"/>
              </a:rPr>
              <a:t>ultrapassou</a:t>
            </a:r>
            <a:r>
              <a:rPr lang="en-US" sz="2400">
                <a:sym typeface="Calibri"/>
              </a:rPr>
              <a:t> 1 USD; 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ym typeface="Calibri"/>
              </a:rPr>
              <a:t>No final de 2017, </a:t>
            </a:r>
            <a:r>
              <a:rPr lang="en-US" sz="2400" err="1">
                <a:sym typeface="Calibri"/>
              </a:rPr>
              <a:t>schegou</a:t>
            </a:r>
            <a:r>
              <a:rPr lang="en-US" sz="2400">
                <a:sym typeface="Calibri"/>
              </a:rPr>
              <a:t> a </a:t>
            </a:r>
            <a:r>
              <a:rPr lang="en-US" sz="2400" err="1">
                <a:sym typeface="Calibri"/>
              </a:rPr>
              <a:t>quase</a:t>
            </a:r>
            <a:r>
              <a:rPr lang="en-US" sz="2400">
                <a:sym typeface="Calibri"/>
              </a:rPr>
              <a:t> 20.000,00 USD;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/>
              <a:t>Em</a:t>
            </a:r>
            <a:r>
              <a:rPr lang="en-US" sz="2400"/>
              <a:t> </a:t>
            </a:r>
            <a:r>
              <a:rPr lang="en-US" sz="2400" err="1"/>
              <a:t>novembro</a:t>
            </a:r>
            <a:r>
              <a:rPr lang="en-US" sz="2400"/>
              <a:t> de 2021 </a:t>
            </a:r>
            <a:r>
              <a:rPr lang="en-US" sz="2400" err="1"/>
              <a:t>alcançou</a:t>
            </a:r>
            <a:r>
              <a:rPr lang="en-US" sz="2400"/>
              <a:t> </a:t>
            </a:r>
            <a:r>
              <a:rPr lang="en-US" sz="2400" err="1"/>
              <a:t>os</a:t>
            </a:r>
            <a:r>
              <a:rPr lang="en-US" sz="2400"/>
              <a:t> 68.000 USD.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criptomoeda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1374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  <a:sym typeface="Calibri"/>
              </a:rPr>
              <a:t>No </a:t>
            </a:r>
            <a:r>
              <a:rPr lang="en-US" sz="2400" err="1">
                <a:latin typeface="Calibri"/>
                <a:sym typeface="Calibri"/>
              </a:rPr>
              <a:t>dia</a:t>
            </a:r>
            <a:r>
              <a:rPr lang="en-US" sz="2400">
                <a:latin typeface="Calibri"/>
                <a:sym typeface="Calibri"/>
              </a:rPr>
              <a:t> 22 de </a:t>
            </a:r>
            <a:r>
              <a:rPr lang="en-US" sz="2400" err="1">
                <a:latin typeface="Calibri"/>
                <a:sym typeface="Calibri"/>
              </a:rPr>
              <a:t>maio</a:t>
            </a:r>
            <a:r>
              <a:rPr lang="en-US" sz="2400">
                <a:latin typeface="Calibri"/>
                <a:sym typeface="Calibri"/>
              </a:rPr>
              <a:t> de 2010 </a:t>
            </a:r>
            <a:r>
              <a:rPr lang="en-US" sz="2400" err="1">
                <a:latin typeface="Calibri"/>
                <a:sym typeface="Calibri"/>
              </a:rPr>
              <a:t>foi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realizada</a:t>
            </a:r>
            <a:r>
              <a:rPr lang="en-US" sz="2400">
                <a:latin typeface="Calibri"/>
                <a:sym typeface="Calibri"/>
              </a:rPr>
              <a:t> a </a:t>
            </a:r>
            <a:r>
              <a:rPr lang="en-US" sz="2400" err="1">
                <a:latin typeface="Calibri"/>
                <a:sym typeface="Calibri"/>
              </a:rPr>
              <a:t>primeira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compra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utilizando</a:t>
            </a:r>
            <a:r>
              <a:rPr lang="en-US" sz="2400">
                <a:latin typeface="Calibri"/>
                <a:sym typeface="Calibri"/>
              </a:rPr>
              <a:t> o bitcoin </a:t>
            </a:r>
            <a:r>
              <a:rPr lang="en-US" sz="2400" err="1">
                <a:latin typeface="Calibri"/>
                <a:sym typeface="Calibri"/>
              </a:rPr>
              <a:t>como</a:t>
            </a:r>
            <a:r>
              <a:rPr lang="en-US" sz="2400">
                <a:latin typeface="Calibri"/>
                <a:sym typeface="Calibri"/>
              </a:rPr>
              <a:t> forma de </a:t>
            </a:r>
            <a:r>
              <a:rPr lang="en-US" sz="2400" err="1">
                <a:latin typeface="Calibri"/>
                <a:sym typeface="Calibri"/>
              </a:rPr>
              <a:t>pagamento</a:t>
            </a:r>
            <a:r>
              <a:rPr lang="en-US" sz="2400">
                <a:latin typeface="Calibri"/>
                <a:sym typeface="Calibri"/>
              </a:rPr>
              <a:t>, </a:t>
            </a:r>
            <a:r>
              <a:rPr lang="en-US" sz="2400" err="1">
                <a:latin typeface="Calibri"/>
                <a:sym typeface="Calibri"/>
              </a:rPr>
              <a:t>onde</a:t>
            </a:r>
            <a:r>
              <a:rPr lang="en-US" sz="2400">
                <a:latin typeface="Calibri"/>
                <a:sym typeface="Calibri"/>
              </a:rPr>
              <a:t> </a:t>
            </a:r>
            <a:r>
              <a:rPr lang="en-US" sz="2400" err="1">
                <a:latin typeface="Calibri"/>
                <a:sym typeface="Calibri"/>
              </a:rPr>
              <a:t>duas</a:t>
            </a:r>
            <a:r>
              <a:rPr lang="en-US" sz="2400">
                <a:latin typeface="Calibri"/>
              </a:rPr>
              <a:t> pizzas no valor de US$ 45,00 </a:t>
            </a:r>
            <a:r>
              <a:rPr lang="en-US" sz="2400" err="1">
                <a:latin typeface="Calibri"/>
              </a:rPr>
              <a:t>foram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compradas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por</a:t>
            </a:r>
            <a:r>
              <a:rPr lang="en-US" sz="2400">
                <a:latin typeface="Calibri"/>
              </a:rPr>
              <a:t> 10.000 bitcoins;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criptomoeda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A picture containing pizza, food, dish, wooden&#10;&#10;Description automatically generated">
            <a:extLst>
              <a:ext uri="{FF2B5EF4-FFF2-40B4-BE49-F238E27FC236}">
                <a16:creationId xmlns:a16="http://schemas.microsoft.com/office/drawing/2014/main" id="{1ADF8249-CD25-A19F-ADBF-81EF1AB39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503" y="3889548"/>
            <a:ext cx="1692167" cy="112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6295da5bc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107" name="Google Shape;107;g116295da5bc_0_7"/>
          <p:cNvSpPr txBox="1"/>
          <p:nvPr/>
        </p:nvSpPr>
        <p:spPr>
          <a:xfrm>
            <a:off x="566125" y="4547350"/>
            <a:ext cx="81537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</a:t>
            </a:r>
            <a:r>
              <a:rPr lang="en-US" sz="1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Etapa deve ter, idealmente, em torno de 15 minutos</a:t>
            </a:r>
            <a:r>
              <a:rPr lang="en-US" sz="1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(isso pode variar, principalmente em videoaulas práticas). Analogamente, recomendamos que cada </a:t>
            </a:r>
            <a:r>
              <a:rPr lang="en-US" sz="1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Tema tenha entre 2 e 4 horas</a:t>
            </a:r>
            <a:r>
              <a:rPr lang="en-US" sz="1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g116295da5bc_0_7"/>
          <p:cNvSpPr/>
          <p:nvPr/>
        </p:nvSpPr>
        <p:spPr>
          <a:xfrm>
            <a:off x="566127" y="1114800"/>
            <a:ext cx="1453200" cy="538800"/>
          </a:xfrm>
          <a:prstGeom prst="roundRect">
            <a:avLst>
              <a:gd name="adj" fmla="val 10000"/>
            </a:avLst>
          </a:prstGeom>
          <a:solidFill>
            <a:srgbClr val="54569E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Apresentação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116295da5bc_0_7"/>
          <p:cNvSpPr/>
          <p:nvPr/>
        </p:nvSpPr>
        <p:spPr>
          <a:xfrm>
            <a:off x="7097275" y="1114800"/>
            <a:ext cx="1622700" cy="538800"/>
          </a:xfrm>
          <a:prstGeom prst="roundRect">
            <a:avLst>
              <a:gd name="adj" fmla="val 10000"/>
            </a:avLst>
          </a:prstGeom>
          <a:solidFill>
            <a:srgbClr val="54569E"/>
          </a:solidFill>
          <a:ln w="25400" cap="flat" cmpd="sng">
            <a:solidFill>
              <a:srgbClr val="00206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17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Desafio de Projeto</a:t>
            </a:r>
            <a:endParaRPr sz="17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g116295da5bc_0_7"/>
          <p:cNvGrpSpPr/>
          <p:nvPr/>
        </p:nvGrpSpPr>
        <p:grpSpPr>
          <a:xfrm>
            <a:off x="2347736" y="1095800"/>
            <a:ext cx="1254770" cy="2551998"/>
            <a:chOff x="518" y="35070"/>
            <a:chExt cx="1213511" cy="2882311"/>
          </a:xfrm>
        </p:grpSpPr>
        <p:sp>
          <p:nvSpPr>
            <p:cNvPr id="111" name="Google Shape;111;g116295da5bc_0_7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17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Tema 1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116295da5bc_0_7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3" name="Google Shape;113;g116295da5bc_0_7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g116295da5bc_0_7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5" name="Google Shape;115;g116295da5bc_0_7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g116295da5bc_0_7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7" name="Google Shape;117;g116295da5bc_0_7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N</a:t>
              </a:r>
              <a:endParaRPr sz="13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g116295da5bc_0_7"/>
          <p:cNvSpPr txBox="1"/>
          <p:nvPr/>
        </p:nvSpPr>
        <p:spPr>
          <a:xfrm>
            <a:off x="627300" y="193375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Estrutura dos </a:t>
            </a:r>
            <a:r>
              <a:rPr lang="en-US" sz="4000" b="1" i="0" u="sng" strike="noStrike" cap="none">
                <a:solidFill>
                  <a:srgbClr val="EE4C4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Módulos</a:t>
            </a:r>
            <a:endParaRPr sz="4000" b="0" i="0" u="sng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9" name="Google Shape;119;g116295da5bc_0_7"/>
          <p:cNvGrpSpPr/>
          <p:nvPr/>
        </p:nvGrpSpPr>
        <p:grpSpPr>
          <a:xfrm>
            <a:off x="3930916" y="1095800"/>
            <a:ext cx="1254770" cy="2551998"/>
            <a:chOff x="518" y="35070"/>
            <a:chExt cx="1213511" cy="2882311"/>
          </a:xfrm>
        </p:grpSpPr>
        <p:sp>
          <p:nvSpPr>
            <p:cNvPr id="120" name="Google Shape;120;g116295da5bc_0_7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17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Tema 2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g116295da5bc_0_7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2" name="Google Shape;122;g116295da5bc_0_7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g116295da5bc_0_7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4" name="Google Shape;124;g116295da5bc_0_7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g116295da5bc_0_7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6" name="Google Shape;126;g116295da5bc_0_7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N</a:t>
              </a:r>
              <a:endParaRPr sz="13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g116295da5bc_0_7"/>
          <p:cNvGrpSpPr/>
          <p:nvPr/>
        </p:nvGrpSpPr>
        <p:grpSpPr>
          <a:xfrm>
            <a:off x="5514095" y="1095800"/>
            <a:ext cx="1254770" cy="2551998"/>
            <a:chOff x="518" y="35070"/>
            <a:chExt cx="1213511" cy="2882311"/>
          </a:xfrm>
        </p:grpSpPr>
        <p:sp>
          <p:nvSpPr>
            <p:cNvPr id="128" name="Google Shape;128;g116295da5bc_0_7"/>
            <p:cNvSpPr/>
            <p:nvPr/>
          </p:nvSpPr>
          <p:spPr>
            <a:xfrm>
              <a:off x="518" y="35070"/>
              <a:ext cx="1213500" cy="606900"/>
            </a:xfrm>
            <a:prstGeom prst="roundRect">
              <a:avLst>
                <a:gd name="adj" fmla="val 10000"/>
              </a:avLst>
            </a:prstGeom>
            <a:solidFill>
              <a:srgbClr val="33A8E0"/>
            </a:solidFill>
            <a:ln w="25400" cap="flat" cmpd="sng">
              <a:solidFill>
                <a:srgbClr val="54569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Arial"/>
                <a:buNone/>
              </a:pPr>
              <a:r>
                <a:rPr lang="en-US" sz="17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Tema 3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g116295da5bc_0_7"/>
            <p:cNvSpPr/>
            <p:nvPr/>
          </p:nvSpPr>
          <p:spPr>
            <a:xfrm>
              <a:off x="121873" y="641846"/>
              <a:ext cx="121500" cy="45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0" name="Google Shape;130;g116295da5bc_0_7"/>
            <p:cNvSpPr/>
            <p:nvPr/>
          </p:nvSpPr>
          <p:spPr>
            <a:xfrm>
              <a:off x="243229" y="793540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g116295da5bc_0_7"/>
            <p:cNvSpPr/>
            <p:nvPr/>
          </p:nvSpPr>
          <p:spPr>
            <a:xfrm>
              <a:off x="121873" y="641846"/>
              <a:ext cx="121500" cy="1213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2" name="Google Shape;132;g116295da5bc_0_7"/>
            <p:cNvSpPr/>
            <p:nvPr/>
          </p:nvSpPr>
          <p:spPr>
            <a:xfrm>
              <a:off x="243229" y="155201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g116295da5bc_0_7"/>
            <p:cNvSpPr/>
            <p:nvPr/>
          </p:nvSpPr>
          <p:spPr>
            <a:xfrm>
              <a:off x="121873" y="641846"/>
              <a:ext cx="121500" cy="197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4" name="Google Shape;134;g116295da5bc_0_7"/>
            <p:cNvSpPr/>
            <p:nvPr/>
          </p:nvSpPr>
          <p:spPr>
            <a:xfrm>
              <a:off x="243229" y="2310481"/>
              <a:ext cx="970800" cy="606900"/>
            </a:xfrm>
            <a:prstGeom prst="roundRect">
              <a:avLst>
                <a:gd name="adj" fmla="val 10000"/>
              </a:avLst>
            </a:prstGeom>
            <a:solidFill>
              <a:srgbClr val="FFFFFF">
                <a:alpha val="88235"/>
              </a:srgbClr>
            </a:solidFill>
            <a:ln w="9525" cap="flat" cmpd="sng">
              <a:solidFill>
                <a:srgbClr val="EA4E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Etapa N</a:t>
              </a:r>
              <a:endParaRPr sz="13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en-US" sz="13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(Videoaula)</a:t>
              </a:r>
              <a:endParaRPr sz="13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g116295da5bc_0_7"/>
          <p:cNvSpPr/>
          <p:nvPr/>
        </p:nvSpPr>
        <p:spPr>
          <a:xfrm>
            <a:off x="2412477" y="3828175"/>
            <a:ext cx="1254900" cy="538800"/>
          </a:xfrm>
          <a:prstGeom prst="roundRect">
            <a:avLst>
              <a:gd name="adj" fmla="val 10000"/>
            </a:avLst>
          </a:prstGeom>
          <a:solidFill>
            <a:srgbClr val="A64D79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&lt;&lt;alternativo&gt;&gt;</a:t>
            </a:r>
            <a:br>
              <a:rPr lang="en-US" sz="1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Questionário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116295da5bc_0_7"/>
          <p:cNvSpPr/>
          <p:nvPr/>
        </p:nvSpPr>
        <p:spPr>
          <a:xfrm>
            <a:off x="3963253" y="3828175"/>
            <a:ext cx="1254900" cy="538800"/>
          </a:xfrm>
          <a:prstGeom prst="roundRect">
            <a:avLst>
              <a:gd name="adj" fmla="val 10000"/>
            </a:avLst>
          </a:prstGeom>
          <a:solidFill>
            <a:srgbClr val="A64D79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&lt;&lt;alternativo&gt;&gt;</a:t>
            </a:r>
            <a:br>
              <a:rPr lang="en-US" sz="1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Questionário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16295da5bc_0_7"/>
          <p:cNvSpPr/>
          <p:nvPr/>
        </p:nvSpPr>
        <p:spPr>
          <a:xfrm>
            <a:off x="5514029" y="3828175"/>
            <a:ext cx="1254900" cy="538800"/>
          </a:xfrm>
          <a:prstGeom prst="roundRect">
            <a:avLst>
              <a:gd name="adj" fmla="val 10000"/>
            </a:avLst>
          </a:prstGeom>
          <a:solidFill>
            <a:srgbClr val="A64D79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&lt;&lt;alternativo&gt;&gt;</a:t>
            </a:r>
            <a:br>
              <a:rPr lang="en-US" sz="1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Questionário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116295da5bc_0_7"/>
          <p:cNvSpPr/>
          <p:nvPr/>
        </p:nvSpPr>
        <p:spPr>
          <a:xfrm>
            <a:off x="7097275" y="1806725"/>
            <a:ext cx="1622700" cy="538800"/>
          </a:xfrm>
          <a:prstGeom prst="roundRect">
            <a:avLst>
              <a:gd name="adj" fmla="val 10000"/>
            </a:avLst>
          </a:prstGeom>
          <a:solidFill>
            <a:srgbClr val="A64D79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100" b="0" i="1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&lt;&lt;alternativo&gt;&gt;</a:t>
            </a:r>
            <a:br>
              <a:rPr lang="en-US" sz="1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Questionário Final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g116295da5bc_0_7"/>
          <p:cNvCxnSpPr>
            <a:stCxn id="135" idx="3"/>
            <a:endCxn id="136" idx="1"/>
          </p:cNvCxnSpPr>
          <p:nvPr/>
        </p:nvCxnSpPr>
        <p:spPr>
          <a:xfrm>
            <a:off x="3667377" y="4097575"/>
            <a:ext cx="2958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0" name="Google Shape;140;g116295da5bc_0_7"/>
          <p:cNvCxnSpPr>
            <a:stCxn id="136" idx="3"/>
            <a:endCxn id="137" idx="1"/>
          </p:cNvCxnSpPr>
          <p:nvPr/>
        </p:nvCxnSpPr>
        <p:spPr>
          <a:xfrm>
            <a:off x="5218153" y="4097575"/>
            <a:ext cx="295800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41" name="Google Shape;141;g116295da5bc_0_7"/>
          <p:cNvCxnSpPr>
            <a:stCxn id="137" idx="3"/>
            <a:endCxn id="138" idx="2"/>
          </p:cNvCxnSpPr>
          <p:nvPr/>
        </p:nvCxnSpPr>
        <p:spPr>
          <a:xfrm rot="10800000" flipH="1">
            <a:off x="6768929" y="2345575"/>
            <a:ext cx="1139700" cy="1752000"/>
          </a:xfrm>
          <a:prstGeom prst="bentConnector2">
            <a:avLst/>
          </a:prstGeom>
          <a:noFill/>
          <a:ln w="9525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2" name="Google Shape;142;g116295da5bc_0_7"/>
          <p:cNvSpPr txBox="1"/>
          <p:nvPr/>
        </p:nvSpPr>
        <p:spPr>
          <a:xfrm>
            <a:off x="6978100" y="2715925"/>
            <a:ext cx="185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Cada módulo pode ter </a:t>
            </a:r>
            <a:r>
              <a:rPr lang="en-US" sz="12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múltiplos questionários por tema OU um questionário final</a:t>
            </a:r>
            <a:r>
              <a:rPr lang="en-US" sz="12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200" b="0" i="1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latin typeface="Calibri"/>
                <a:sym typeface="Calibri"/>
              </a:rPr>
              <a:t>Tem um </a:t>
            </a:r>
            <a:r>
              <a:rPr lang="en-US" sz="2400" i="1">
                <a:latin typeface="Calibri"/>
                <a:sym typeface="Calibri"/>
              </a:rPr>
              <a:t>supply </a:t>
            </a:r>
            <a:r>
              <a:rPr lang="en-US" sz="2400" err="1">
                <a:latin typeface="Calibri"/>
                <a:sym typeface="Calibri"/>
              </a:rPr>
              <a:t>definido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em</a:t>
            </a:r>
            <a:r>
              <a:rPr lang="en-US" sz="2400">
                <a:latin typeface="Calibri"/>
                <a:sym typeface="Calibri"/>
              </a:rPr>
              <a:t> 21 </a:t>
            </a:r>
            <a:r>
              <a:rPr lang="en-US" sz="2400" err="1">
                <a:latin typeface="Calibri"/>
                <a:sym typeface="Calibri"/>
              </a:rPr>
              <a:t>milhões</a:t>
            </a:r>
            <a:r>
              <a:rPr lang="en-US" sz="2400">
                <a:latin typeface="Calibri"/>
                <a:sym typeface="Calibri"/>
              </a:rPr>
              <a:t> de </a:t>
            </a:r>
            <a:r>
              <a:rPr lang="en-US" sz="2400" err="1">
                <a:latin typeface="Calibri"/>
                <a:sym typeface="Calibri"/>
              </a:rPr>
              <a:t>unidades</a:t>
            </a:r>
            <a:r>
              <a:rPr lang="en-US" sz="2400">
                <a:latin typeface="Calibri"/>
                <a:sym typeface="Calibri"/>
              </a:rPr>
              <a:t>;</a:t>
            </a:r>
            <a:endParaRPr lang="en-US" sz="2400" i="1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latin typeface="Calibri"/>
                <a:sym typeface="Calibri"/>
              </a:rPr>
              <a:t>A "taxa" de </a:t>
            </a:r>
            <a:r>
              <a:rPr lang="en-US" sz="2400" b="1" err="1">
                <a:latin typeface="Calibri"/>
                <a:sym typeface="Calibri"/>
              </a:rPr>
              <a:t>mineração</a:t>
            </a:r>
            <a:r>
              <a:rPr lang="en-US" sz="2400">
                <a:latin typeface="Calibri"/>
                <a:sym typeface="Calibri"/>
              </a:rPr>
              <a:t> (</a:t>
            </a:r>
            <a:r>
              <a:rPr lang="en-US" sz="2400" err="1">
                <a:latin typeface="Calibri"/>
                <a:sym typeface="Calibri"/>
              </a:rPr>
              <a:t>emissão</a:t>
            </a:r>
            <a:r>
              <a:rPr lang="en-US" sz="2400">
                <a:latin typeface="Calibri"/>
                <a:sym typeface="Calibri"/>
              </a:rPr>
              <a:t>) de </a:t>
            </a:r>
            <a:r>
              <a:rPr lang="en-US" sz="2400" err="1">
                <a:latin typeface="Calibri"/>
                <a:sym typeface="Calibri"/>
              </a:rPr>
              <a:t>novos</a:t>
            </a:r>
            <a:r>
              <a:rPr lang="en-US" sz="2400">
                <a:latin typeface="Calibri"/>
                <a:sym typeface="Calibri"/>
              </a:rPr>
              <a:t> bitcoins é </a:t>
            </a:r>
            <a:r>
              <a:rPr lang="en-US" sz="2400" err="1">
                <a:latin typeface="Calibri"/>
                <a:sym typeface="Calibri"/>
              </a:rPr>
              <a:t>constante</a:t>
            </a:r>
            <a:r>
              <a:rPr lang="en-US" sz="2400">
                <a:latin typeface="Calibri"/>
                <a:sym typeface="Calibri"/>
              </a:rPr>
              <a:t> e </a:t>
            </a:r>
            <a:r>
              <a:rPr lang="en-US" sz="2400" err="1">
                <a:latin typeface="Calibri"/>
                <a:sym typeface="Calibri"/>
              </a:rPr>
              <a:t>cai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periodicamente</a:t>
            </a:r>
            <a:r>
              <a:rPr lang="en-US" sz="2400">
                <a:latin typeface="Calibri"/>
                <a:sym typeface="Calibri"/>
              </a:rPr>
              <a:t> (</a:t>
            </a:r>
            <a:r>
              <a:rPr lang="en-US" sz="2400" err="1">
                <a:latin typeface="Calibri"/>
                <a:sym typeface="Calibri"/>
              </a:rPr>
              <a:t>inflação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controlada</a:t>
            </a:r>
            <a:r>
              <a:rPr lang="en-US" sz="2400">
                <a:latin typeface="Calibri"/>
                <a:sym typeface="Calibri"/>
              </a:rPr>
              <a:t>);</a:t>
            </a:r>
            <a:endParaRPr lang="en-US" sz="24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latin typeface="Calibri"/>
                <a:sym typeface="Calibri"/>
              </a:rPr>
              <a:t>O </a:t>
            </a:r>
            <a:r>
              <a:rPr lang="en-US" sz="2400" err="1">
                <a:latin typeface="Calibri"/>
                <a:sym typeface="Calibri"/>
              </a:rPr>
              <a:t>último</a:t>
            </a:r>
            <a:r>
              <a:rPr lang="en-US" sz="2400">
                <a:latin typeface="Calibri"/>
                <a:sym typeface="Calibri"/>
              </a:rPr>
              <a:t> bitcoin </a:t>
            </a:r>
            <a:r>
              <a:rPr lang="en-US" sz="2400" err="1">
                <a:latin typeface="Calibri"/>
                <a:sym typeface="Calibri"/>
              </a:rPr>
              <a:t>será</a:t>
            </a:r>
            <a:r>
              <a:rPr lang="en-US" sz="2400">
                <a:latin typeface="Calibri"/>
                <a:sym typeface="Calibri"/>
              </a:rPr>
              <a:t> </a:t>
            </a:r>
            <a:r>
              <a:rPr lang="en-US" sz="2400" err="1">
                <a:latin typeface="Calibri"/>
                <a:sym typeface="Calibri"/>
              </a:rPr>
              <a:t>minerado</a:t>
            </a:r>
            <a:r>
              <a:rPr lang="en-US" sz="2400">
                <a:latin typeface="Calibri"/>
                <a:sym typeface="Calibri"/>
              </a:rPr>
              <a:t> no </a:t>
            </a:r>
            <a:r>
              <a:rPr lang="en-US" sz="2400" err="1">
                <a:latin typeface="Calibri"/>
                <a:sym typeface="Calibri"/>
              </a:rPr>
              <a:t>ano</a:t>
            </a:r>
            <a:r>
              <a:rPr lang="en-US" sz="2400">
                <a:latin typeface="Calibri"/>
                <a:sym typeface="Calibri"/>
              </a:rPr>
              <a:t> de 2140.</a:t>
            </a:r>
            <a:endParaRPr lang="en-US" sz="2400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criptomoeda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731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sym typeface="Calibri"/>
              </a:rPr>
              <a:t>Descentralizado</a:t>
            </a:r>
            <a:r>
              <a:rPr lang="en-US" sz="2400">
                <a:latin typeface="Calibri"/>
                <a:sym typeface="Calibri"/>
              </a:rPr>
              <a:t> e </a:t>
            </a:r>
            <a:r>
              <a:rPr lang="en-US" sz="2400" err="1">
                <a:latin typeface="Calibri"/>
                <a:sym typeface="Calibri"/>
              </a:rPr>
              <a:t>distribuído</a:t>
            </a:r>
            <a:endParaRPr lang="en-US" sz="2400" err="1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sym typeface="Calibri"/>
              </a:rPr>
              <a:t>Anônimo</a:t>
            </a:r>
            <a:endParaRPr lang="en-US" sz="24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  <a:sym typeface="Calibri"/>
              </a:rPr>
              <a:t>Transparente</a:t>
            </a:r>
            <a:endParaRPr lang="en-US" sz="24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</a:rPr>
              <a:t>Imutável</a:t>
            </a:r>
            <a:endParaRPr lang="en-US" sz="2400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do bitcoin</a:t>
            </a:r>
            <a:endParaRPr lang="en-US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6792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</a:rPr>
              <a:t>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sistemas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financeiros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convencionais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estão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todos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subordinados</a:t>
            </a:r>
            <a:r>
              <a:rPr lang="en-US" sz="2400">
                <a:latin typeface="Calibri"/>
              </a:rPr>
              <a:t> a </a:t>
            </a:r>
            <a:r>
              <a:rPr lang="en-US" sz="2400" err="1">
                <a:latin typeface="Calibri"/>
              </a:rPr>
              <a:t>autoridades</a:t>
            </a:r>
            <a:r>
              <a:rPr lang="en-US" sz="2400">
                <a:latin typeface="Calibri"/>
              </a:rPr>
              <a:t> e </a:t>
            </a:r>
            <a:r>
              <a:rPr lang="en-US" sz="2400" err="1">
                <a:latin typeface="Calibri"/>
              </a:rPr>
              <a:t>governos</a:t>
            </a:r>
            <a:r>
              <a:rPr lang="en-US" sz="2400">
                <a:latin typeface="Calibri"/>
              </a:rPr>
              <a:t>, que </a:t>
            </a:r>
            <a:r>
              <a:rPr lang="en-US" sz="2400" err="1">
                <a:latin typeface="Calibri"/>
              </a:rPr>
              <a:t>impõem</a:t>
            </a:r>
            <a:r>
              <a:rPr lang="en-US" sz="2400">
                <a:latin typeface="Calibri"/>
              </a:rPr>
              <a:t> as </a:t>
            </a:r>
            <a:r>
              <a:rPr lang="en-US" sz="2400" err="1">
                <a:latin typeface="Calibri"/>
              </a:rPr>
              <a:t>regras</a:t>
            </a:r>
            <a:r>
              <a:rPr lang="en-US" sz="2400">
                <a:latin typeface="Calibri"/>
              </a:rPr>
              <a:t> para </a:t>
            </a:r>
            <a:r>
              <a:rPr lang="en-US" sz="2400" err="1">
                <a:latin typeface="Calibri"/>
              </a:rPr>
              <a:t>sua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utilização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sendo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assim</a:t>
            </a:r>
            <a:r>
              <a:rPr lang="en-US" sz="2400">
                <a:latin typeface="Calibri"/>
              </a:rPr>
              <a:t> </a:t>
            </a:r>
            <a:r>
              <a:rPr lang="en-US" sz="2400" b="1" err="1">
                <a:latin typeface="Calibri"/>
              </a:rPr>
              <a:t>sistemas</a:t>
            </a:r>
            <a:r>
              <a:rPr lang="en-US" sz="2400" b="1">
                <a:latin typeface="Calibri"/>
              </a:rPr>
              <a:t> </a:t>
            </a:r>
            <a:r>
              <a:rPr lang="en-US" sz="2400" b="1" err="1">
                <a:latin typeface="Calibri"/>
              </a:rPr>
              <a:t>centralizados</a:t>
            </a:r>
            <a:r>
              <a:rPr lang="en-US" sz="2400">
                <a:latin typeface="Calibri"/>
              </a:rPr>
              <a:t>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877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Dessa forma o </a:t>
            </a:r>
            <a:r>
              <a:rPr lang="en-US" sz="2400" err="1">
                <a:latin typeface="Calibri"/>
              </a:rPr>
              <a:t>sistema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pode</a:t>
            </a:r>
            <a:r>
              <a:rPr lang="en-US" sz="2400">
                <a:latin typeface="Calibri"/>
              </a:rPr>
              <a:t> ser </a:t>
            </a:r>
            <a:r>
              <a:rPr lang="en-US" sz="2400" err="1">
                <a:latin typeface="Calibri"/>
              </a:rPr>
              <a:t>manipulado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acordo</a:t>
            </a:r>
            <a:r>
              <a:rPr lang="en-US" sz="2400">
                <a:latin typeface="Calibri"/>
              </a:rPr>
              <a:t> com o interesse e </a:t>
            </a:r>
            <a:r>
              <a:rPr lang="en-US" sz="2400" err="1">
                <a:latin typeface="Calibri"/>
              </a:rPr>
              <a:t>poder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pessoas</a:t>
            </a:r>
            <a:r>
              <a:rPr lang="en-US" sz="2400">
                <a:latin typeface="Calibri"/>
              </a:rPr>
              <a:t>, o que </a:t>
            </a:r>
            <a:r>
              <a:rPr lang="en-US" sz="2400" err="1">
                <a:latin typeface="Calibri"/>
              </a:rPr>
              <a:t>pode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tornar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desvantajoso</a:t>
            </a:r>
            <a:r>
              <a:rPr lang="en-US" sz="2400">
                <a:latin typeface="Calibri"/>
              </a:rPr>
              <a:t> e </a:t>
            </a:r>
            <a:r>
              <a:rPr lang="en-US" sz="2400" err="1">
                <a:latin typeface="Calibri"/>
              </a:rPr>
              <a:t>sem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transparência</a:t>
            </a:r>
            <a:r>
              <a:rPr lang="en-US" sz="2400">
                <a:latin typeface="Calibri"/>
              </a:rPr>
              <a:t>.</a:t>
            </a:r>
            <a:endParaRPr lang="en-US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61045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</a:rPr>
              <a:t>Além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disso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há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problema</a:t>
            </a:r>
            <a:r>
              <a:rPr lang="en-US" sz="2400">
                <a:latin typeface="Calibri"/>
              </a:rPr>
              <a:t> do </a:t>
            </a:r>
            <a:r>
              <a:rPr lang="en-US" sz="2400" err="1">
                <a:latin typeface="Calibri"/>
              </a:rPr>
              <a:t>único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ponto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falha</a:t>
            </a:r>
            <a:r>
              <a:rPr lang="en-US" sz="2400">
                <a:latin typeface="Calibri"/>
              </a:rPr>
              <a:t>, que </a:t>
            </a:r>
            <a:r>
              <a:rPr lang="en-US" sz="2400" err="1">
                <a:latin typeface="Calibri"/>
              </a:rPr>
              <a:t>pode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comprometer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sistema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falta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redundância</a:t>
            </a:r>
            <a:r>
              <a:rPr lang="en-US" sz="2400">
                <a:latin typeface="Calibri"/>
              </a:rPr>
              <a:t>.</a:t>
            </a:r>
            <a:endParaRPr lang="en-US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52735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 bitcoin é </a:t>
            </a:r>
            <a:r>
              <a:rPr lang="en-US" sz="2400" err="1">
                <a:latin typeface="Calibri"/>
              </a:rPr>
              <a:t>descentralizado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em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todos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seus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aspectos</a:t>
            </a:r>
            <a:r>
              <a:rPr lang="en-US" sz="2400">
                <a:latin typeface="Calibri"/>
              </a:rPr>
              <a:t>, inclusive o </a:t>
            </a:r>
            <a:r>
              <a:rPr lang="en-US" sz="2400" err="1">
                <a:latin typeface="Calibri"/>
              </a:rPr>
              <a:t>desenvolvimento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atualizações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são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decididas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em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consenso</a:t>
            </a:r>
            <a:r>
              <a:rPr lang="en-US" sz="2400">
                <a:latin typeface="Calibri"/>
              </a:rPr>
              <a:t> pela </a:t>
            </a:r>
            <a:r>
              <a:rPr lang="en-US" sz="2400" err="1">
                <a:latin typeface="Calibri"/>
              </a:rPr>
              <a:t>equipe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desenvolvedora</a:t>
            </a:r>
            <a:r>
              <a:rPr lang="en-US" sz="2400">
                <a:latin typeface="Calibri"/>
              </a:rPr>
              <a:t>.</a:t>
            </a:r>
            <a:endParaRPr lang="en-US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5780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Toda a </a:t>
            </a:r>
            <a:r>
              <a:rPr lang="en-US" sz="2400" err="1">
                <a:latin typeface="Calibri"/>
              </a:rPr>
              <a:t>sua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arquitetura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está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baseada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em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nós</a:t>
            </a:r>
            <a:r>
              <a:rPr lang="en-US" sz="2400">
                <a:latin typeface="Calibri"/>
              </a:rPr>
              <a:t> </a:t>
            </a:r>
            <a:r>
              <a:rPr lang="en-US" sz="2400" b="1" err="1">
                <a:latin typeface="Calibri"/>
              </a:rPr>
              <a:t>descentralizados</a:t>
            </a:r>
            <a:r>
              <a:rPr lang="en-US" sz="2400" b="1">
                <a:latin typeface="Calibri"/>
              </a:rPr>
              <a:t> e </a:t>
            </a:r>
            <a:r>
              <a:rPr lang="en-US" sz="2400" b="1" err="1">
                <a:latin typeface="Calibri"/>
              </a:rPr>
              <a:t>distribuídos</a:t>
            </a:r>
            <a:r>
              <a:rPr lang="en-US" sz="2400" b="1">
                <a:latin typeface="Calibri"/>
              </a:rPr>
              <a:t> </a:t>
            </a:r>
            <a:r>
              <a:rPr lang="en-US" sz="2400">
                <a:latin typeface="Calibri"/>
              </a:rPr>
              <a:t>que </a:t>
            </a:r>
            <a:r>
              <a:rPr lang="en-US" sz="2400" err="1">
                <a:latin typeface="Calibri"/>
              </a:rPr>
              <a:t>possuem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cópias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iguais</a:t>
            </a:r>
            <a:r>
              <a:rPr lang="en-US" sz="240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registros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transações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sendo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validados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por</a:t>
            </a:r>
            <a:r>
              <a:rPr lang="en-US" sz="2400">
                <a:latin typeface="Calibri"/>
              </a:rPr>
              <a:t> </a:t>
            </a:r>
            <a:r>
              <a:rPr lang="en-US" sz="2400" b="1" err="1">
                <a:latin typeface="Calibri"/>
              </a:rPr>
              <a:t>algoritmo</a:t>
            </a:r>
            <a:r>
              <a:rPr lang="en-US" sz="2400" b="1">
                <a:latin typeface="Calibri"/>
              </a:rPr>
              <a:t> de </a:t>
            </a:r>
            <a:r>
              <a:rPr lang="en-US" sz="2400" b="1" err="1">
                <a:latin typeface="Calibri"/>
              </a:rPr>
              <a:t>consenso</a:t>
            </a:r>
            <a:r>
              <a:rPr lang="en-US" sz="2400">
                <a:latin typeface="Calibri"/>
              </a:rPr>
              <a:t>.</a:t>
            </a:r>
            <a:endParaRPr lang="en-US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5265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Descentralização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5527D02-B9AD-0249-38DD-663D526C6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538" y="2119968"/>
            <a:ext cx="4812424" cy="21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00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Essa </a:t>
            </a:r>
            <a:r>
              <a:rPr lang="en-US" sz="2400" err="1">
                <a:latin typeface="Calibri"/>
              </a:rPr>
              <a:t>característica</a:t>
            </a:r>
            <a:r>
              <a:rPr lang="en-US" sz="2400">
                <a:latin typeface="Calibri"/>
              </a:rPr>
              <a:t> se </a:t>
            </a:r>
            <a:r>
              <a:rPr lang="en-US" sz="2400" err="1">
                <a:latin typeface="Calibri"/>
              </a:rPr>
              <a:t>refere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fato</a:t>
            </a:r>
            <a:r>
              <a:rPr lang="en-US" sz="2400">
                <a:latin typeface="Calibri"/>
              </a:rPr>
              <a:t> de </a:t>
            </a:r>
            <a:r>
              <a:rPr lang="en-US" sz="2400" err="1">
                <a:latin typeface="Calibri"/>
              </a:rPr>
              <a:t>não</a:t>
            </a:r>
            <a:r>
              <a:rPr lang="en-US" sz="2400">
                <a:latin typeface="Calibri"/>
              </a:rPr>
              <a:t> ser </a:t>
            </a:r>
            <a:r>
              <a:rPr lang="en-US" sz="2400" err="1">
                <a:latin typeface="Calibri"/>
              </a:rPr>
              <a:t>necessário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atrelar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uma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identidade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uma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pessoa</a:t>
            </a:r>
            <a:r>
              <a:rPr lang="en-US" sz="2400">
                <a:latin typeface="Calibri"/>
              </a:rPr>
              <a:t> a </a:t>
            </a:r>
            <a:r>
              <a:rPr lang="en-US" sz="2400" err="1">
                <a:latin typeface="Calibri"/>
              </a:rPr>
              <a:t>uma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carteira</a:t>
            </a:r>
            <a:r>
              <a:rPr lang="en-US" sz="2400">
                <a:latin typeface="Calibri"/>
              </a:rPr>
              <a:t> de bitcoin.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Anonimato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1790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Anonimato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8FDC847-B04A-14C7-F997-B4201030C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030" y="2364334"/>
            <a:ext cx="2847319" cy="208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5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Tech Education Analyst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565525" y="1231286"/>
            <a:ext cx="7991400" cy="1340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à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Solidity</a:t>
            </a:r>
            <a:endParaRPr lang="en-US" dirty="0"/>
          </a:p>
        </p:txBody>
      </p:sp>
      <p:sp>
        <p:nvSpPr>
          <p:cNvPr id="149" name="Google Shape;14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</a:rPr>
              <a:t>Todas</a:t>
            </a:r>
            <a:r>
              <a:rPr lang="en-US" sz="2400">
                <a:latin typeface="Calibri"/>
              </a:rPr>
              <a:t> as </a:t>
            </a:r>
            <a:r>
              <a:rPr lang="en-US" sz="2400" err="1">
                <a:latin typeface="Calibri"/>
              </a:rPr>
              <a:t>transações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registradas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na</a:t>
            </a:r>
            <a:r>
              <a:rPr lang="en-US" sz="2400">
                <a:latin typeface="Calibri"/>
              </a:rPr>
              <a:t> blockchain do bitcoin </a:t>
            </a:r>
            <a:r>
              <a:rPr lang="en-US" sz="2400" err="1">
                <a:latin typeface="Calibri"/>
              </a:rPr>
              <a:t>são</a:t>
            </a:r>
            <a:r>
              <a:rPr lang="en-US" sz="2400">
                <a:latin typeface="Calibri"/>
              </a:rPr>
              <a:t> </a:t>
            </a:r>
            <a:r>
              <a:rPr lang="en-US" sz="2400" b="1" err="1">
                <a:latin typeface="Calibri"/>
              </a:rPr>
              <a:t>públicas</a:t>
            </a:r>
            <a:r>
              <a:rPr lang="en-US" sz="2400">
                <a:latin typeface="Calibri"/>
              </a:rPr>
              <a:t> </a:t>
            </a:r>
            <a:r>
              <a:rPr lang="en-US" sz="2400" err="1">
                <a:latin typeface="Calibri"/>
              </a:rPr>
              <a:t>permitindo</a:t>
            </a:r>
            <a:r>
              <a:rPr lang="en-US" sz="2400">
                <a:latin typeface="Calibri"/>
              </a:rPr>
              <a:t> a </a:t>
            </a:r>
            <a:r>
              <a:rPr lang="en-US" sz="2400" err="1">
                <a:latin typeface="Calibri"/>
              </a:rPr>
              <a:t>qualquer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pessoa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verificar</a:t>
            </a:r>
            <a:r>
              <a:rPr lang="en-US" sz="2400">
                <a:latin typeface="Calibri"/>
              </a:rPr>
              <a:t> as </a:t>
            </a:r>
            <a:r>
              <a:rPr lang="en-US" sz="2400" err="1">
                <a:latin typeface="Calibri"/>
              </a:rPr>
              <a:t>transações</a:t>
            </a:r>
            <a:r>
              <a:rPr lang="en-US" sz="2400">
                <a:latin typeface="Calibri"/>
              </a:rPr>
              <a:t>.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</a:rPr>
              <a:t>Geralmente</a:t>
            </a:r>
            <a:r>
              <a:rPr lang="en-US" sz="2400">
                <a:latin typeface="Calibri"/>
              </a:rPr>
              <a:t> é </a:t>
            </a:r>
            <a:r>
              <a:rPr lang="en-US" sz="2400" err="1">
                <a:latin typeface="Calibri"/>
              </a:rPr>
              <a:t>feito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através</a:t>
            </a:r>
            <a:r>
              <a:rPr lang="en-US" sz="2400">
                <a:latin typeface="Calibri"/>
              </a:rPr>
              <a:t> de </a:t>
            </a:r>
            <a:r>
              <a:rPr lang="en-US" sz="2400" b="1" err="1">
                <a:latin typeface="Calibri"/>
              </a:rPr>
              <a:t>buscadores</a:t>
            </a:r>
            <a:r>
              <a:rPr lang="en-US" sz="2400" b="1">
                <a:latin typeface="Calibri"/>
              </a:rPr>
              <a:t> de </a:t>
            </a:r>
            <a:r>
              <a:rPr lang="en-US" sz="2400" b="1" err="1">
                <a:latin typeface="Calibri"/>
              </a:rPr>
              <a:t>blocos</a:t>
            </a:r>
            <a:r>
              <a:rPr lang="en-US" sz="2400">
                <a:latin typeface="Calibri"/>
              </a:rPr>
              <a:t>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Transparência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81854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Transparência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E49A0BF-5B4E-1F4E-30A3-DE41820D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607" y="2306112"/>
            <a:ext cx="3078217" cy="235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62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Transparência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A7ABE29-FDD0-C001-2386-F119E94B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710" y="1958461"/>
            <a:ext cx="3630010" cy="2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151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Uma </a:t>
            </a:r>
            <a:r>
              <a:rPr lang="en-US" sz="2400" err="1">
                <a:latin typeface="Calibri"/>
              </a:rPr>
              <a:t>transação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feita</a:t>
            </a:r>
            <a:r>
              <a:rPr lang="en-US" sz="2400">
                <a:latin typeface="Calibri"/>
              </a:rPr>
              <a:t> no bitcoin é </a:t>
            </a:r>
            <a:r>
              <a:rPr lang="en-US" sz="2400" err="1">
                <a:latin typeface="Calibri"/>
              </a:rPr>
              <a:t>impossível</a:t>
            </a:r>
            <a:r>
              <a:rPr lang="en-US" sz="2400">
                <a:latin typeface="Calibri"/>
              </a:rPr>
              <a:t> de ser </a:t>
            </a:r>
            <a:r>
              <a:rPr lang="en-US" sz="2400" err="1">
                <a:latin typeface="Calibri"/>
              </a:rPr>
              <a:t>revertida</a:t>
            </a:r>
            <a:r>
              <a:rPr lang="en-US" sz="2400">
                <a:latin typeface="Calibri"/>
              </a:rPr>
              <a:t>.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latin typeface="Calibri"/>
              </a:rPr>
              <a:t>Isso</a:t>
            </a:r>
            <a:r>
              <a:rPr lang="en-US" sz="2400">
                <a:latin typeface="Calibri"/>
              </a:rPr>
              <a:t> se </a:t>
            </a:r>
            <a:r>
              <a:rPr lang="en-US" sz="2400" err="1">
                <a:latin typeface="Calibri"/>
              </a:rPr>
              <a:t>dá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por</a:t>
            </a:r>
            <a:r>
              <a:rPr lang="en-US" sz="2400">
                <a:latin typeface="Calibri"/>
              </a:rPr>
              <a:t> causa da </a:t>
            </a:r>
            <a:r>
              <a:rPr lang="en-US" sz="2400" err="1">
                <a:latin typeface="Calibri"/>
              </a:rPr>
              <a:t>replicação</a:t>
            </a:r>
            <a:r>
              <a:rPr lang="en-US" sz="240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registros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nós</a:t>
            </a:r>
            <a:r>
              <a:rPr lang="en-US" sz="2400">
                <a:latin typeface="Calibri"/>
              </a:rPr>
              <a:t> da rede Bitcoin.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Imutabilidade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843306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Imutabilidade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FC8EAF4-365B-AAFA-A8ED-F61AFF5A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6" y="1882453"/>
            <a:ext cx="4393001" cy="279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30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</a:rPr>
              <a:t>Regulamentações</a:t>
            </a:r>
            <a:endParaRPr lang="en-US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latin typeface="Calibri"/>
              </a:rPr>
              <a:t>Chaves </a:t>
            </a:r>
            <a:r>
              <a:rPr lang="en-US" sz="2400" err="1">
                <a:latin typeface="Calibri"/>
              </a:rPr>
              <a:t>perdidas</a:t>
            </a:r>
            <a:endParaRPr lang="en-US" sz="24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latin typeface="Calibri"/>
              </a:rPr>
              <a:t>Volatilidade</a:t>
            </a:r>
            <a:r>
              <a:rPr lang="en-US" sz="2400">
                <a:latin typeface="Calibri"/>
              </a:rPr>
              <a:t> do </a:t>
            </a:r>
            <a:r>
              <a:rPr lang="en-US" sz="2400" err="1">
                <a:latin typeface="Calibri"/>
              </a:rPr>
              <a:t>preço</a:t>
            </a:r>
            <a:endParaRPr lang="en-US" sz="2400">
              <a:latin typeface="Calibri"/>
            </a:endParaRP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Desafios</a:t>
            </a:r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6119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 bitcoin </a:t>
            </a:r>
            <a:r>
              <a:rPr lang="en-US" sz="2400" err="1">
                <a:latin typeface="Calibri"/>
              </a:rPr>
              <a:t>foi</a:t>
            </a:r>
            <a:r>
              <a:rPr lang="en-US" sz="2400">
                <a:latin typeface="Calibri"/>
              </a:rPr>
              <a:t> um </a:t>
            </a:r>
            <a:r>
              <a:rPr lang="en-US" sz="2400" err="1">
                <a:latin typeface="Calibri"/>
              </a:rPr>
              <a:t>caso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disrupção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sistemas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pagamento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oferecendo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uma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opção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descentralizada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transparente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segura</a:t>
            </a:r>
            <a:r>
              <a:rPr lang="en-US" sz="2400">
                <a:latin typeface="Calibri"/>
              </a:rPr>
              <a:t> e </a:t>
            </a:r>
            <a:r>
              <a:rPr lang="en-US" sz="2400" err="1">
                <a:latin typeface="Calibri"/>
              </a:rPr>
              <a:t>confiável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transacionar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valores</a:t>
            </a:r>
            <a:r>
              <a:rPr lang="en-US" sz="2400">
                <a:latin typeface="Calibri"/>
              </a:rPr>
              <a:t>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Conclusão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5996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4febcebd9_0_412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g124febcebd9_0_412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Conceitos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criptografia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na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 Blockchain</a:t>
            </a:r>
            <a:endParaRPr lang="en-US" sz="40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41" name="Google Shape;241;g124febcebd9_0_4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124febcebd9_0_4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etapa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fundamental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trás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tecnologia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blockchain, a </a:t>
            </a:r>
            <a:r>
              <a:rPr lang="en-US" sz="2400" b="1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criptografia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Criptografia é a conversão de dados de um formato legível para um formato codificado. Os dados criptografados só podem ser lidos ou processados ​​depois de serem descriptografados.</a:t>
            </a: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Criptografia: o que é e por que utilizá-la? - Soluti Responde">
            <a:extLst>
              <a:ext uri="{FF2B5EF4-FFF2-40B4-BE49-F238E27FC236}">
                <a16:creationId xmlns:a16="http://schemas.microsoft.com/office/drawing/2014/main" id="{6444D65E-FCA1-E364-18CF-63D1D3A35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3899501"/>
            <a:ext cx="2007177" cy="11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20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9ffa863cd_0_0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g109ffa863cd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156" name="Google Shape;156;g109ffa863cd_0_0"/>
          <p:cNvSpPr txBox="1"/>
          <p:nvPr/>
        </p:nvSpPr>
        <p:spPr>
          <a:xfrm>
            <a:off x="565525" y="1481050"/>
            <a:ext cx="79911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Analista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Empreendedor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Apaixonado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liberdade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619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Fã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criptomoedas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economia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descentralizada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peres-cassiano</a:t>
            </a:r>
            <a:endParaRPr sz="1900" b="1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109ffa863c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225" y="4463799"/>
            <a:ext cx="286051" cy="2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09ffa863c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225" y="3844272"/>
            <a:ext cx="286051" cy="28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segurança de uma criptografia é diretamente proporcional à sua complexidade, o que exigirá mais esforço  e recursos para ser quebrada, sendo mais resistente contra ataques do tipo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força bruta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902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técnicas mais utilizadas para a criptografia de dados, sendo a criptografia de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chave simétrica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chave assimétrica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Técnicas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criptografia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9799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 conhecida como criptografia de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chave privada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A chave usada para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codificar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a mesma usada para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decodificar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sendo a melhor opção para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usuários individuais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 fechados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96413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Caso contrário, a chave privada deve ser enviada ao destinatário, porém aumenta o risco de comprometimento se for interceptada por um terceiro.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Esse método é mais rápido do que o método assimétrico.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777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Symmetric encryption ">
            <a:extLst>
              <a:ext uri="{FF2B5EF4-FFF2-40B4-BE49-F238E27FC236}">
                <a16:creationId xmlns:a16="http://schemas.microsoft.com/office/drawing/2014/main" id="{9E8C43CB-C0AE-20CD-4411-EBD8D7054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72" y="1656329"/>
            <a:ext cx="5500255" cy="309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82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Nesse método duas chaves diferentes,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pública e uma privada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que são vinculadas matematicamente.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Essencialmente, as chaves são apenas grandes números emparelhados um ao outro, mas não são idênticos, daí o termo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assimétrico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66787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chave privada é mantida em segredo pelo usuário, e a chave pública também é disponibilizada ao público em geral.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Essa é a criptografia utilizada para a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geração de carteiras no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Bitcoin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07205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Chave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imétrica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4100" name="Picture 4" descr="Asymmetric encryption">
            <a:extLst>
              <a:ext uri="{FF2B5EF4-FFF2-40B4-BE49-F238E27FC236}">
                <a16:creationId xmlns:a16="http://schemas.microsoft.com/office/drawing/2014/main" id="{C57C502C-262D-F477-FE44-B4D4D536B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492" y="1646198"/>
            <a:ext cx="5521015" cy="310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3312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223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Bitcoin e em outras criptomoedas semelhantes existem as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carteiras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que na prática são uma coleção de chaves privadas para que se possa gerar transações.</a:t>
            </a: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Carteiras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Bitcoin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Private Keys, Public Keys, Addresses and Wallets - Coinsource - The World's  Leader in Bitcoin ATMs - The Most Trusted Bitcoin ATM Network">
            <a:extLst>
              <a:ext uri="{FF2B5EF4-FFF2-40B4-BE49-F238E27FC236}">
                <a16:creationId xmlns:a16="http://schemas.microsoft.com/office/drawing/2014/main" id="{AAE0FE86-5F5C-724D-618B-4FC56BD7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61" y="3347341"/>
            <a:ext cx="4437784" cy="177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084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49"/>
            <a:ext cx="8016900" cy="3097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 geração de carteiras, utiliza-se um algoritmo de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dispersão criptográfica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função hash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criptográfica, onde é praticamente impossível de inverter, isto é, de recriar o valor de entrada utilizando somente o valor de dispersão.</a:t>
            </a: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Carteiras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Bitcoin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711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abordar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realacionados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base da Blockchain,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aspectos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teóricos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até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implementação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5" name="Google Shape;16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4febcebd9_0_498"/>
          <p:cNvSpPr txBox="1"/>
          <p:nvPr/>
        </p:nvSpPr>
        <p:spPr>
          <a:xfrm>
            <a:off x="565525" y="1474482"/>
            <a:ext cx="8016900" cy="324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 bitcoin </a:t>
            </a:r>
            <a:r>
              <a:rPr lang="en-US" sz="2400" err="1">
                <a:latin typeface="Calibri"/>
              </a:rPr>
              <a:t>foi</a:t>
            </a:r>
            <a:r>
              <a:rPr lang="en-US" sz="2400">
                <a:latin typeface="Calibri"/>
              </a:rPr>
              <a:t> um </a:t>
            </a:r>
            <a:r>
              <a:rPr lang="en-US" sz="2400" err="1">
                <a:latin typeface="Calibri"/>
              </a:rPr>
              <a:t>caso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disrupção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nos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sistemas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pagamento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oferecendo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uma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opção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descentralizada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transparente</a:t>
            </a:r>
            <a:r>
              <a:rPr lang="en-US" sz="2400">
                <a:latin typeface="Calibri"/>
              </a:rPr>
              <a:t>, </a:t>
            </a:r>
            <a:r>
              <a:rPr lang="en-US" sz="2400" err="1">
                <a:latin typeface="Calibri"/>
              </a:rPr>
              <a:t>segura</a:t>
            </a:r>
            <a:r>
              <a:rPr lang="en-US" sz="2400">
                <a:latin typeface="Calibri"/>
              </a:rPr>
              <a:t> e </a:t>
            </a:r>
            <a:r>
              <a:rPr lang="en-US" sz="2400" err="1">
                <a:latin typeface="Calibri"/>
              </a:rPr>
              <a:t>confiável</a:t>
            </a:r>
            <a:r>
              <a:rPr lang="en-US" sz="2400">
                <a:latin typeface="Calibri"/>
              </a:rPr>
              <a:t> de </a:t>
            </a:r>
            <a:r>
              <a:rPr lang="en-US" sz="2400" err="1">
                <a:latin typeface="Calibri"/>
              </a:rPr>
              <a:t>transacionar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valores</a:t>
            </a:r>
            <a:r>
              <a:rPr lang="en-US" sz="2400">
                <a:latin typeface="Calibri"/>
              </a:rPr>
              <a:t>.</a:t>
            </a:r>
          </a:p>
        </p:txBody>
      </p:sp>
      <p:sp>
        <p:nvSpPr>
          <p:cNvPr id="233" name="Google Shape;233;g124febcebd9_0_49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Conclusão</a:t>
            </a:r>
            <a:endParaRPr lang="en-US" err="1"/>
          </a:p>
        </p:txBody>
      </p:sp>
      <p:sp>
        <p:nvSpPr>
          <p:cNvPr id="234" name="Google Shape;234;g124febcebd9_0_4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6019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4febcebd9_0_313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g124febcebd9_0_313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a criptografia  SHA-256</a:t>
            </a:r>
          </a:p>
        </p:txBody>
      </p:sp>
      <p:pic>
        <p:nvPicPr>
          <p:cNvPr id="256" name="Google Shape;256;g124febcebd9_0_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24febcebd9_0_3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febcebd9_0_51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etapa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explorar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SHA-256, o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algoritmo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responsável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criptografia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das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carteiras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blockchain.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24febcebd9_0_51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g124febcebd9_0_5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febcebd9_0_51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algoritmo criptográfico foi desenvolvido pelo Agência de Segurança Nacional dos Estados Unidos (NSA) e do Instituto Nacional de Padrões e Tecnologia (NIST). </a:t>
            </a:r>
          </a:p>
        </p:txBody>
      </p:sp>
      <p:sp>
        <p:nvSpPr>
          <p:cNvPr id="263" name="Google Shape;263;g124febcebd9_0_51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g124febcebd9_0_5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90204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SHA-256, do inglês "Secure Hash Algorithm", é uma função criptográfica utilizada como base do sistema de prova te trabalho do Bitcoin. </a:t>
            </a: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SHA-256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97195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febcebd9_0_51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objetivo é gerar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hashes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 códigos exclusivos com base em um padrão com o qual documentos ou dados do computador possam ser protegidos contra qualquer agente externo que deseje modificá-los.</a:t>
            </a:r>
          </a:p>
        </p:txBody>
      </p:sp>
      <p:sp>
        <p:nvSpPr>
          <p:cNvPr id="263" name="Google Shape;263;g124febcebd9_0_51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SHA-256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g124febcebd9_0_5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9586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febcebd9_0_51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 caso do Bitcoin, o SHA-256 é usado para o processo de mineração (criação de bitcoins), mas também no processo de geração endereços de bitcoin. Isso se deve ao alto nível de segurança que oferece.</a:t>
            </a:r>
          </a:p>
        </p:txBody>
      </p:sp>
      <p:sp>
        <p:nvSpPr>
          <p:cNvPr id="263" name="Google Shape;263;g124febcebd9_0_51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SHA-256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g124febcebd9_0_5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4328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SHA-256 recebe uma entrada de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tamanho aleatório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a converte em uma saída de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tamanho fixo de 256 bits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SHA-256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GitHub - cian2009/SHA-256">
            <a:extLst>
              <a:ext uri="{FF2B5EF4-FFF2-40B4-BE49-F238E27FC236}">
                <a16:creationId xmlns:a16="http://schemas.microsoft.com/office/drawing/2014/main" id="{5BF332D3-1362-498C-C518-37DB04E96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491" y="3611534"/>
            <a:ext cx="5237018" cy="141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695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simular a conversão de alguns dados utilizando o SHA-256.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Conversor online de SHA-256</a:t>
            </a: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SHA-256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6372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função SHA-256 na mineração do Bitcoin se dá quando um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 torna elegível a fim de colocar novos blocos dentro da blockchain.</a:t>
            </a:r>
            <a:endParaRPr lang="pt-BR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198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81000" algn="just">
              <a:lnSpc>
                <a:spcPct val="150000"/>
              </a:lnSpc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básico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JavaScript, C++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Python;</a:t>
            </a:r>
            <a:endParaRPr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Noções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redes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●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fundamental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criptografia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What is SHA-256 Algorithm and how Does It Function in the Bitcoin Network?">
            <a:extLst>
              <a:ext uri="{FF2B5EF4-FFF2-40B4-BE49-F238E27FC236}">
                <a16:creationId xmlns:a16="http://schemas.microsoft.com/office/drawing/2014/main" id="{06A23934-A724-E1C9-9C63-911A1386F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251" y="2785380"/>
            <a:ext cx="4917498" cy="216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79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ser um bloco válido o bloco deve ter os seguintes atributos: </a:t>
            </a:r>
            <a:endParaRPr lang="pt-BR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27009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BB08AB7E-1D05-181E-FC79-23919F99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629" y="1593272"/>
            <a:ext cx="6476742" cy="330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947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Versão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número da versão do software Bitcoin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Hash do bloco anterior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referência ao hash do bloco anterior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Raiz de Merkle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um hash representativo das transações incluídas no bloco</a:t>
            </a: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70977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febcebd9_0_504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 de data e hora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o horário em que o bloco foi criado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Target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algoritimo de prova de trabalho para o bloco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Nonce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a variável usada no processo de prova de trabalho</a:t>
            </a:r>
            <a:endParaRPr lang="pt-BR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24febcebd9_0_504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Propriedades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SHA-256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9" name="Google Shape;249;g124febcebd9_0_5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6145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febcebd9_0_51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etapa nós vimos o papel da criptografia no contexto da blockchain e a sua importância fundamental.</a:t>
            </a:r>
          </a:p>
        </p:txBody>
      </p:sp>
      <p:sp>
        <p:nvSpPr>
          <p:cNvPr id="263" name="Google Shape;263;g124febcebd9_0_51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g124febcebd9_0_5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9630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4febcebd9_0_420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0" name="Google Shape;270;g124febcebd9_0_420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redes P2P</a:t>
            </a:r>
            <a:endParaRPr lang="en-US"/>
          </a:p>
        </p:txBody>
      </p:sp>
      <p:pic>
        <p:nvPicPr>
          <p:cNvPr id="271" name="Google Shape;271;g124febcebd9_0_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24febcebd9_0_4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4febcebd9_0_516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Conteúdo…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124febcebd9_0_516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Tópico da Etapa 1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g124febcebd9_0_5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4febcebd9_0_428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Google Shape;285;g124febcebd9_0_428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Ledgers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registros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imutáveis</a:t>
            </a:r>
            <a:endParaRPr lang="en-US" err="1"/>
          </a:p>
        </p:txBody>
      </p:sp>
      <p:pic>
        <p:nvPicPr>
          <p:cNvPr id="286" name="Google Shape;286;g124febcebd9_0_4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24febcebd9_0_4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4febcebd9_0_52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Conteúdo…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124febcebd9_0_52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Tópico da Etapa 1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4" name="Google Shape;294;g124febcebd9_0_5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4febcebd9_0_205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g124febcebd9_0_205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strike="sng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124febcebd9_0_205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Características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Linguagem</a:t>
            </a:r>
            <a:endParaRPr lang="en-US" err="1"/>
          </a:p>
        </p:txBody>
      </p:sp>
      <p:sp>
        <p:nvSpPr>
          <p:cNvPr id="180" name="Google Shape;180;g124febcebd9_0_205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g124febcebd9_0_205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</a:t>
            </a:r>
            <a:endParaRPr lang="en-US"/>
          </a:p>
        </p:txBody>
      </p:sp>
      <p:sp>
        <p:nvSpPr>
          <p:cNvPr id="182" name="Google Shape;182;g124febcebd9_0_205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g124febcebd9_0_205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Métodos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no Solidity</a:t>
            </a:r>
            <a:endParaRPr lang="en-US"/>
          </a:p>
        </p:txBody>
      </p:sp>
      <p:sp>
        <p:nvSpPr>
          <p:cNvPr id="184" name="Google Shape;184;g124febcebd9_0_2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febcebd9_0_43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g124febcebd9_0_436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consenso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1" name="Google Shape;301;g124febcebd9_0_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24febcebd9_0_4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Conteúdo…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Tópico da Etapa 1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febcebd9_0_43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g124febcebd9_0_436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problema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dos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generais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 bizantinos</a:t>
            </a:r>
            <a:endParaRPr lang="en-US" err="1"/>
          </a:p>
        </p:txBody>
      </p:sp>
      <p:pic>
        <p:nvPicPr>
          <p:cNvPr id="301" name="Google Shape;301;g124febcebd9_0_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24febcebd9_0_4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6562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Conteúdo…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Tópico da Etapa 1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31003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febcebd9_0_43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g124febcebd9_0_436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Sobre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 hard e soft forks</a:t>
            </a:r>
            <a:endParaRPr lang="en-US" sz="4000">
              <a:sym typeface="Century Gothic"/>
            </a:endParaRPr>
          </a:p>
        </p:txBody>
      </p:sp>
      <p:pic>
        <p:nvPicPr>
          <p:cNvPr id="301" name="Google Shape;301;g124febcebd9_0_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24febcebd9_0_4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6255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Conteúdo…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Tópico da Etapa 1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02658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febcebd9_0_43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g124febcebd9_0_436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ataques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contra a blockchain</a:t>
            </a:r>
            <a:endParaRPr lang="en-US"/>
          </a:p>
        </p:txBody>
      </p:sp>
      <p:pic>
        <p:nvPicPr>
          <p:cNvPr id="301" name="Google Shape;301;g124febcebd9_0_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24febcebd9_0_4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417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Conteúdo…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Tópico da Etapa 1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2199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febcebd9_0_43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g124febcebd9_0_436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Simulando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transações</a:t>
            </a:r>
          </a:p>
        </p:txBody>
      </p:sp>
      <p:pic>
        <p:nvPicPr>
          <p:cNvPr id="301" name="Google Shape;301;g124febcebd9_0_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24febcebd9_0_4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3973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simular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transações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blockchain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semelhante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do Bitcoin.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0665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4febcebd9_0_216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Google Shape;190;g124febcebd9_0_216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2800" strike="sng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124febcebd9_0_216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Bibliotecas</a:t>
            </a:r>
            <a:endParaRPr lang="en-US" err="1"/>
          </a:p>
        </p:txBody>
      </p:sp>
      <p:sp>
        <p:nvSpPr>
          <p:cNvPr id="192" name="Google Shape;192;g124febcebd9_0_216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24febcebd9_0_216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Storage, Memory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variáveis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estado</a:t>
            </a:r>
            <a:endParaRPr lang="en-US" err="1"/>
          </a:p>
        </p:txBody>
      </p:sp>
      <p:sp>
        <p:nvSpPr>
          <p:cNvPr id="194" name="Google Shape;194;g124febcebd9_0_216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24febcebd9_0_216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Structures e Arrays</a:t>
            </a:r>
            <a:endParaRPr lang="en-US"/>
          </a:p>
        </p:txBody>
      </p:sp>
      <p:sp>
        <p:nvSpPr>
          <p:cNvPr id="196" name="Google Shape;196;g124febcebd9_0_2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4898C4ED-A56A-6FDE-3906-E22613D80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254" y="2070228"/>
            <a:ext cx="5763491" cy="267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484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isto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simulador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transações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disponível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seguinte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link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17243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4febcebd9_0_436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0" name="Google Shape;300;g124febcebd9_0_436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Como a blockchain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está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mudando</a:t>
            </a: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 a história</a:t>
            </a:r>
            <a:endParaRPr lang="en-US"/>
          </a:p>
        </p:txBody>
      </p:sp>
      <p:pic>
        <p:nvPicPr>
          <p:cNvPr id="301" name="Google Shape;301;g124febcebd9_0_4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24febcebd9_0_4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5241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febcebd9_0_5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Conteúdo…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24febcebd9_0_5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Tópico da Etapa 1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9" name="Google Shape;309;g124febcebd9_0_5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86185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0" name="Google Shape;33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0B3574F6-BFB9-428C-9FE3-D89D85A98A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87B218-E873-45AC-9897-B93CFC532938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4075409-B8DC-4EEC-8F1E-1D12411BEB95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94</Slides>
  <Notes>94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5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238</cp:revision>
  <dcterms:modified xsi:type="dcterms:W3CDTF">2022-07-05T10:45:47Z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